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0.xml" ContentType="application/vnd.openxmlformats-officedocument.themeOverrid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5.xml" ContentType="application/vnd.openxmlformats-officedocument.them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6.xml" ContentType="application/vnd.openxmlformats-officedocument.them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7.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1.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notesSlides/notesSlide2.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notesSlides/notesSlide3.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notesSlides/notesSlide4.xml" ContentType="application/vnd.openxmlformats-officedocument.presentationml.notesSlide+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notesSlides/notesSlide5.xml" ContentType="application/vnd.openxmlformats-officedocument.presentationml.notesSlide+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notesSlides/notesSlide6.xml" ContentType="application/vnd.openxmlformats-officedocument.presentationml.notesSlide+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notesSlides/notesSlide7.xml" ContentType="application/vnd.openxmlformats-officedocument.presentationml.notesSlide+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notesSlides/notesSlide8.xml" ContentType="application/vnd.openxmlformats-officedocument.presentationml.notesSlide+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notesSlides/notesSlide9.xml" ContentType="application/vnd.openxmlformats-officedocument.presentationml.notesSlide+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notesSlides/notesSlide10.xml" ContentType="application/vnd.openxmlformats-officedocument.presentationml.notesSlide+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notesSlides/notesSlide11.xml" ContentType="application/vnd.openxmlformats-officedocument.presentationml.notesSlide+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notesSlides/notesSlide12.xml" ContentType="application/vnd.openxmlformats-officedocument.presentationml.notesSlide+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notesSlides/notesSlide13.xml" ContentType="application/vnd.openxmlformats-officedocument.presentationml.notesSlide+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notesSlides/notesSlide14.xml" ContentType="application/vnd.openxmlformats-officedocument.presentationml.notesSlide+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0" r:id="rId2"/>
    <p:sldMasterId id="2147483677" r:id="rId3"/>
    <p:sldMasterId id="2147483684" r:id="rId4"/>
    <p:sldMasterId id="2147483692" r:id="rId5"/>
    <p:sldMasterId id="2147483698" r:id="rId6"/>
  </p:sldMasterIdLst>
  <p:notesMasterIdLst>
    <p:notesMasterId r:id="rId22"/>
  </p:notesMasterIdLst>
  <p:sldIdLst>
    <p:sldId id="534" r:id="rId7"/>
    <p:sldId id="1144" r:id="rId8"/>
    <p:sldId id="11089973" r:id="rId9"/>
    <p:sldId id="283" r:id="rId10"/>
    <p:sldId id="11090045" r:id="rId11"/>
    <p:sldId id="1274" r:id="rId12"/>
    <p:sldId id="11090044" r:id="rId13"/>
    <p:sldId id="11090046" r:id="rId14"/>
    <p:sldId id="11089951" r:id="rId15"/>
    <p:sldId id="11090047" r:id="rId16"/>
    <p:sldId id="11090027" r:id="rId17"/>
    <p:sldId id="11090039" r:id="rId18"/>
    <p:sldId id="1256" r:id="rId19"/>
    <p:sldId id="11090048" r:id="rId20"/>
    <p:sldId id="11089963" r:id="rId21"/>
  </p:sldIdLst>
  <p:sldSz cx="12192000" cy="6858000"/>
  <p:notesSz cx="6858000" cy="9144000"/>
  <p:custDataLst>
    <p:tags r:id="rId2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tags" Target="tags/tag1.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94FD70-019F-4540-840E-A5B5BCE7EC57}" type="datetimeFigureOut">
              <a:rPr lang="zh-CN" altLang="en-US" smtClean="0"/>
              <a:t>2023/11/3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CAFE61-BB37-41F3-B60C-12DFB98C9123}" type="slidenum">
              <a:rPr lang="zh-CN" altLang="en-US" smtClean="0"/>
              <a:t>‹#›</a:t>
            </a:fld>
            <a:endParaRPr lang="zh-CN" altLang="en-US"/>
          </a:p>
        </p:txBody>
      </p:sp>
    </p:spTree>
    <p:extLst>
      <p:ext uri="{BB962C8B-B14F-4D97-AF65-F5344CB8AC3E}">
        <p14:creationId xmlns:p14="http://schemas.microsoft.com/office/powerpoint/2010/main" val="37028147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各位观众，大家好！很高兴能有机会在这里与大家分享一下关于纵向两轮平衡车的设计与实现
我是</a:t>
            </a:r>
            <a:r>
              <a:rPr lang="en-US" altLang="zh-CN"/>
              <a:t>ChatPPT</a:t>
            </a:r>
            <a:r>
              <a:rPr lang="zh-CN" altLang="en-US"/>
              <a:t>的尤小优</a:t>
            </a:r>
            <a:r>
              <a:rPr lang="en-US" altLang="zh-CN"/>
              <a:t>6916</a:t>
            </a:r>
            <a:r>
              <a:rPr lang="zh-CN" altLang="en-US"/>
              <a:t>，将会为大家带来一场引人入胜的分享
大家对于平衡车一定不陌生，但是你可曾想过如何实现纵向两轮平衡呢？今天，我将与大家分享设计与实现的过程
而我的演讲风格将会是活泼的，通过引入悬念的方式来吸引大家的兴趣和注意力
在演讲过程中，我将逐步揭晓纵向两轮平衡车实现的原理和关键技术，如何通过控制电机和陀螺仪等实现平衡
同时，我也会分享设计过程中的挑战和解决方案，让大家更全面了解平衡车的制作
希望通过我的分享，能够激发大家对于科技创新的热情，也希望能够启发大家对于纵向两轮平衡车的兴趣
</a:t>
            </a:r>
            <a:r>
              <a:rPr lang="en-US" altLang="zh-CN"/>
              <a:t>[AI</a:t>
            </a:r>
            <a:r>
              <a:rPr lang="zh-CN" altLang="en-US"/>
              <a:t>生成内容</a:t>
            </a:r>
            <a:r>
              <a:rPr lang="en-US" altLang="zh-CN"/>
              <a:t>-</a:t>
            </a:r>
            <a:r>
              <a:rPr lang="zh-CN" altLang="en-US"/>
              <a:t>仅供参考， </a:t>
            </a:r>
            <a:r>
              <a:rPr lang="en-US" altLang="zh-CN"/>
              <a:t>Create By ChatPPT-16:01]</a:t>
            </a:r>
            <a:endParaRPr lang="zh-CN" altLang="en-US" dirty="0"/>
          </a:p>
        </p:txBody>
      </p:sp>
      <p:sp>
        <p:nvSpPr>
          <p:cNvPr id="4" name="灯片编号占位符 3"/>
          <p:cNvSpPr>
            <a:spLocks noGrp="1"/>
          </p:cNvSpPr>
          <p:nvPr>
            <p:ph type="sldNum" sz="quarter" idx="5"/>
          </p:nvPr>
        </p:nvSpPr>
        <p:spPr/>
        <p:txBody>
          <a:bodyPr/>
          <a:lstStyle/>
          <a:p>
            <a:fld id="{175DD2B1-1A58-4FDB-AD54-64407EF7A1E7}"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今天我将向大家介绍我们的研究方案
这是第四章节，主要标题是研究方案
我们的研究方案是为了解决某个具体问题而制定的计划和方法
在这个章节中，我将详细说明我们的研究目标和研究内容，以及我们将采取的方法和步骤
我们的研究目标是什么？我们要解决什么问题？在解决问题的过程中，我们将采取哪些具体的研究方法？我们将如何进行实验和数据分析？这些都是我们需要在这个章节中详细讨论的内容
希望大家能够认真听讲，并提出宝贵的意见和建议
</a:t>
            </a:r>
            <a:r>
              <a:rPr lang="en-US" altLang="zh-CN"/>
              <a:t>[AI</a:t>
            </a:r>
            <a:r>
              <a:rPr lang="zh-CN" altLang="en-US"/>
              <a:t>生成内容</a:t>
            </a:r>
            <a:r>
              <a:rPr lang="en-US" altLang="zh-CN"/>
              <a:t>-</a:t>
            </a:r>
            <a:r>
              <a:rPr lang="zh-CN" altLang="en-US"/>
              <a:t>仅供参考， </a:t>
            </a:r>
            <a:r>
              <a:rPr lang="en-US" altLang="zh-CN"/>
              <a:t>Create By ChatPPT-16:03]</a:t>
            </a:r>
            <a:endParaRPr lang="zh-CN" altLang="en-US"/>
          </a:p>
        </p:txBody>
      </p:sp>
      <p:sp>
        <p:nvSpPr>
          <p:cNvPr id="4" name="灯片编号占位符 3"/>
          <p:cNvSpPr>
            <a:spLocks noGrp="1"/>
          </p:cNvSpPr>
          <p:nvPr>
            <p:ph type="sldNum" sz="quarter" idx="5"/>
          </p:nvPr>
        </p:nvSpPr>
        <p:spPr/>
        <p:txBody>
          <a:bodyPr/>
          <a:lstStyle/>
          <a:p>
            <a:fld id="{73CAFE61-BB37-41F3-B60C-12DFB98C9123}" type="slidenum">
              <a:rPr lang="zh-CN" altLang="en-US" smtClean="0"/>
              <a:t>10</a:t>
            </a:fld>
            <a:endParaRPr lang="zh-CN" altLang="en-US"/>
          </a:p>
        </p:txBody>
      </p:sp>
    </p:spTree>
    <p:extLst>
      <p:ext uri="{BB962C8B-B14F-4D97-AF65-F5344CB8AC3E}">
        <p14:creationId xmlns:p14="http://schemas.microsoft.com/office/powerpoint/2010/main" val="37575177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平衡车设计与实现要点
首先，为了实现纵向两轮平衡车，我们着重考虑了稳定性和平衡控制
采用了先进的传感器和算法来监测车辆的运动状态，并实时调整车辆的姿态，以确保始终保持平衡
我们的设计中，陀螺仪的精度为</a:t>
            </a:r>
            <a:r>
              <a:rPr lang="en-US" altLang="zh-CN" dirty="0"/>
              <a:t>±5</a:t>
            </a:r>
            <a:r>
              <a:rPr lang="zh-CN" altLang="en-US" dirty="0"/>
              <a:t>度，加速度计的精度为</a:t>
            </a:r>
            <a:r>
              <a:rPr lang="en-US" altLang="zh-CN" dirty="0"/>
              <a:t>±5mg</a:t>
            </a:r>
            <a:r>
              <a:rPr lang="zh-CN" altLang="en-US" dirty="0"/>
              <a:t>，磁力计的精度为</a:t>
            </a:r>
            <a:r>
              <a:rPr lang="en-US" altLang="zh-CN" dirty="0"/>
              <a:t>±1</a:t>
            </a:r>
            <a:r>
              <a:rPr lang="zh-CN" altLang="en-US" dirty="0"/>
              <a:t>度
通过机器学习和人工智能技术，平衡控制算法可以实时调整车辆的姿态，确保平衡稳定
其次，为了保证纵向两轮平衡车的动力和续航能力，我们采用了高性能的电机和电池
电机功率为</a:t>
            </a:r>
            <a:r>
              <a:rPr lang="en-US" altLang="zh-CN" dirty="0"/>
              <a:t>500</a:t>
            </a:r>
            <a:r>
              <a:rPr lang="zh-CN" altLang="en-US" dirty="0"/>
              <a:t>瓦，扭矩为</a:t>
            </a:r>
            <a:r>
              <a:rPr lang="en-US" altLang="zh-CN" dirty="0"/>
              <a:t>150</a:t>
            </a:r>
            <a:r>
              <a:rPr lang="zh-CN" altLang="en-US" dirty="0"/>
              <a:t>牛顿米，可提供较快的行驶速度
电池容量为</a:t>
            </a:r>
            <a:r>
              <a:rPr lang="en-US" altLang="zh-CN" dirty="0"/>
              <a:t>20Ah</a:t>
            </a:r>
            <a:r>
              <a:rPr lang="zh-CN" altLang="en-US" dirty="0"/>
              <a:t>，可提供较长的续航能力
在测试中，我们的平衡车在平坦路面上以</a:t>
            </a:r>
            <a:r>
              <a:rPr lang="en-US" altLang="zh-CN" dirty="0"/>
              <a:t>15</a:t>
            </a:r>
            <a:r>
              <a:rPr lang="zh-CN" altLang="en-US" dirty="0"/>
              <a:t>公里</a:t>
            </a:r>
            <a:r>
              <a:rPr lang="en-US" altLang="zh-CN" dirty="0"/>
              <a:t>/</a:t>
            </a:r>
            <a:r>
              <a:rPr lang="zh-CN" altLang="en-US" dirty="0"/>
              <a:t>小时的速度行驶</a:t>
            </a:r>
            <a:r>
              <a:rPr lang="en-US" altLang="zh-CN" dirty="0"/>
              <a:t>30</a:t>
            </a:r>
            <a:r>
              <a:rPr lang="zh-CN" altLang="en-US" dirty="0"/>
              <a:t>公里以上
为了保证使用者的安全，我们设计了安全防护装置和警示系统
当车辆速度过快或出现倾斜时，系统将自动减速或停止车辆
此外，</a:t>
            </a:r>
            <a:r>
              <a:rPr lang="en-US" altLang="zh-CN" dirty="0"/>
              <a:t>LED</a:t>
            </a:r>
            <a:r>
              <a:rPr lang="zh-CN" altLang="en-US" dirty="0"/>
              <a:t>灯和声音警示装置的安装进一步提高了车辆的可见性和安全性，使其适用于夜间或复杂环境中的使用
以上设计要点的综合运用，使得我们的平衡车在稳定性、动力和续航能力以及安全性方面有了明显的优势
</a:t>
            </a:r>
            <a:r>
              <a:rPr lang="en-US" altLang="zh-CN" dirty="0"/>
              <a:t>[AI</a:t>
            </a:r>
            <a:r>
              <a:rPr lang="zh-CN" altLang="en-US" dirty="0"/>
              <a:t>生成内容</a:t>
            </a:r>
            <a:r>
              <a:rPr lang="en-US" altLang="zh-CN" dirty="0"/>
              <a:t>-</a:t>
            </a:r>
            <a:r>
              <a:rPr lang="zh-CN" altLang="en-US" dirty="0"/>
              <a:t>仅供参考， </a:t>
            </a:r>
            <a:r>
              <a:rPr lang="en-US" altLang="zh-CN" dirty="0"/>
              <a:t>Create By ChatPPT-16:04]</a:t>
            </a:r>
            <a:endParaRPr lang="zh-CN" altLang="en-US" dirty="0"/>
          </a:p>
        </p:txBody>
      </p:sp>
      <p:sp>
        <p:nvSpPr>
          <p:cNvPr id="4" name="灯片编号占位符 3"/>
          <p:cNvSpPr>
            <a:spLocks noGrp="1"/>
          </p:cNvSpPr>
          <p:nvPr>
            <p:ph type="sldNum" sz="quarter" idx="5"/>
          </p:nvPr>
        </p:nvSpPr>
        <p:spPr/>
        <p:txBody>
          <a:bodyPr/>
          <a:lstStyle/>
          <a:p>
            <a:fld id="{73CAFE61-BB37-41F3-B60C-12DFB98C9123}" type="slidenum">
              <a:rPr lang="zh-CN" altLang="en-US" smtClean="0"/>
              <a:t>11</a:t>
            </a:fld>
            <a:endParaRPr lang="zh-CN" altLang="en-US"/>
          </a:p>
        </p:txBody>
      </p:sp>
    </p:spTree>
    <p:extLst>
      <p:ext uri="{BB962C8B-B14F-4D97-AF65-F5344CB8AC3E}">
        <p14:creationId xmlns:p14="http://schemas.microsoft.com/office/powerpoint/2010/main" val="3139722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首先，我们来谈谈车身设计
我们将采用轻量化材料，如碳纤维或铝合金，以确保车辆的稳定性和轻便性
车身尺寸将根据用户需求定制，通常在</a:t>
            </a:r>
            <a:r>
              <a:rPr lang="en-US" altLang="zh-CN"/>
              <a:t>40-60</a:t>
            </a:r>
            <a:r>
              <a:rPr lang="zh-CN" altLang="en-US"/>
              <a:t>厘米之间
接下来是轮毂设计，我们将采用纵向双轮毂的结构，每个轮毂都由电机、减速器、传感器等部件组成
轮毂尺寸通常为直径</a:t>
            </a:r>
            <a:r>
              <a:rPr lang="en-US" altLang="zh-CN"/>
              <a:t>6-8</a:t>
            </a:r>
            <a:r>
              <a:rPr lang="zh-CN" altLang="en-US"/>
              <a:t>厘米，宽度约</a:t>
            </a:r>
            <a:r>
              <a:rPr lang="en-US" altLang="zh-CN"/>
              <a:t>2</a:t>
            </a:r>
            <a:r>
              <a:rPr lang="zh-CN" altLang="en-US"/>
              <a:t>厘米
至于电池设计，我们将采用可拆卸式电池，容量根据需求定制，通常在</a:t>
            </a:r>
            <a:r>
              <a:rPr lang="en-US" altLang="zh-CN"/>
              <a:t>2-4 Ah</a:t>
            </a:r>
            <a:r>
              <a:rPr lang="zh-CN" altLang="en-US"/>
              <a:t>之间
电池应具备高效能、低自重、长寿命等特点
在平衡控制算法方面，我们将采用自适应的算法，通过陀螺仪和加速度传感器实时监测车辆动态，根据算法调整电机转速，保持车辆平衡
为了实现精确控制，我们将采用高效的电机驱动方案，如无刷电机驱动板
同时，我们还将设计电池管理系统（</a:t>
            </a:r>
            <a:r>
              <a:rPr lang="en-US" altLang="zh-CN"/>
              <a:t>BMS</a:t>
            </a:r>
            <a:r>
              <a:rPr lang="zh-CN" altLang="en-US"/>
              <a:t>），实现对电池的充电、放电、保护、状态监测等功能
为了保证安全性，我们将加入过载、过流、过热等保护措施，以及紧急制动系统
纵向两轮平衡车的最高速度可达</a:t>
            </a:r>
            <a:r>
              <a:rPr lang="en-US" altLang="zh-CN"/>
              <a:t>10km/h</a:t>
            </a:r>
            <a:r>
              <a:rPr lang="zh-CN" altLang="en-US"/>
              <a:t>，续航里程可达</a:t>
            </a:r>
            <a:r>
              <a:rPr lang="en-US" altLang="zh-CN"/>
              <a:t>20km
</a:t>
            </a:r>
            <a:r>
              <a:rPr lang="zh-CN" altLang="en-US"/>
              <a:t>平衡控制算法的精度应在</a:t>
            </a:r>
            <a:r>
              <a:rPr lang="en-US" altLang="zh-CN"/>
              <a:t>±5°</a:t>
            </a:r>
            <a:r>
              <a:rPr lang="zh-CN" altLang="en-US"/>
              <a:t>以内，以满足用户在各种环境下的使用需求
为确保稳定性和安全性，我们将经过多次跌落、碰撞等安全测试
最后，我们将根据用户反馈和实际使用情况，不断优化设计，提高用户体验
</a:t>
            </a:r>
            <a:r>
              <a:rPr lang="en-US" altLang="zh-CN"/>
              <a:t>[AI</a:t>
            </a:r>
            <a:r>
              <a:rPr lang="zh-CN" altLang="en-US"/>
              <a:t>生成内容</a:t>
            </a:r>
            <a:r>
              <a:rPr lang="en-US" altLang="zh-CN"/>
              <a:t>-</a:t>
            </a:r>
            <a:r>
              <a:rPr lang="zh-CN" altLang="en-US"/>
              <a:t>仅供参考， </a:t>
            </a:r>
            <a:r>
              <a:rPr lang="en-US" altLang="zh-CN"/>
              <a:t>Create By ChatPPT-16:04]</a:t>
            </a:r>
            <a:endParaRPr lang="zh-CN" altLang="en-US"/>
          </a:p>
        </p:txBody>
      </p:sp>
      <p:sp>
        <p:nvSpPr>
          <p:cNvPr id="4" name="灯片编号占位符 3"/>
          <p:cNvSpPr>
            <a:spLocks noGrp="1"/>
          </p:cNvSpPr>
          <p:nvPr>
            <p:ph type="sldNum" sz="quarter" idx="5"/>
          </p:nvPr>
        </p:nvSpPr>
        <p:spPr/>
        <p:txBody>
          <a:bodyPr/>
          <a:lstStyle/>
          <a:p>
            <a:fld id="{73CAFE61-BB37-41F3-B60C-12DFB98C9123}" type="slidenum">
              <a:rPr lang="zh-CN" altLang="en-US" smtClean="0"/>
              <a:t>12</a:t>
            </a:fld>
            <a:endParaRPr lang="zh-CN" altLang="en-US"/>
          </a:p>
        </p:txBody>
      </p:sp>
    </p:spTree>
    <p:extLst>
      <p:ext uri="{BB962C8B-B14F-4D97-AF65-F5344CB8AC3E}">
        <p14:creationId xmlns:p14="http://schemas.microsoft.com/office/powerpoint/2010/main" val="10954250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驱动系统的设计是纵向两轮平衡车实现稳定、高效行驶的关键部分
首先，我们选择了高效的直流电机作为驱动源，以满足平衡车行驶的需求
直流电机的效率和可靠性能够确保平衡车的稳定性
其次，在选择控制器时，我们考虑了稳定性、电池容量和重量等因素
我们采用基于微控制器的控制器，可以根据传感器反馈信息实时调整，确保平衡车稳定行驶
为了保证电池的续航能力，我们使用了高能量密度的电池，并优化了充电管理系统，确保电池的安全、高效工作
同时，我们也考虑到电池重量和平衡车整体重量分布，以确保稳定性和操控性
此外，我们还考虑到了安全因素和抗干扰设计，如电机过热保护、电池过充过放保护，以防止不利因素的影响
通过选择合适的电机、控制器、电池，并进行相应的优化和保护措施，我们成功地实现了纵向两轮平衡车的驱动系统设计
</a:t>
            </a:r>
            <a:r>
              <a:rPr lang="en-US" altLang="zh-CN"/>
              <a:t>[AI</a:t>
            </a:r>
            <a:r>
              <a:rPr lang="zh-CN" altLang="en-US"/>
              <a:t>生成内容</a:t>
            </a:r>
            <a:r>
              <a:rPr lang="en-US" altLang="zh-CN"/>
              <a:t>-</a:t>
            </a:r>
            <a:r>
              <a:rPr lang="zh-CN" altLang="en-US"/>
              <a:t>仅供参考， </a:t>
            </a:r>
            <a:r>
              <a:rPr lang="en-US" altLang="zh-CN"/>
              <a:t>Create By ChatPPT-16:04]</a:t>
            </a:r>
            <a:endParaRPr lang="zh-CN" altLang="en-US"/>
          </a:p>
        </p:txBody>
      </p:sp>
      <p:sp>
        <p:nvSpPr>
          <p:cNvPr id="4" name="灯片编号占位符 3"/>
          <p:cNvSpPr>
            <a:spLocks noGrp="1"/>
          </p:cNvSpPr>
          <p:nvPr>
            <p:ph type="sldNum" sz="quarter" idx="5"/>
          </p:nvPr>
        </p:nvSpPr>
        <p:spPr/>
        <p:txBody>
          <a:bodyPr/>
          <a:lstStyle/>
          <a:p>
            <a:fld id="{73CAFE61-BB37-41F3-B60C-12DFB98C9123}" type="slidenum">
              <a:rPr lang="zh-CN" altLang="en-US" smtClean="0"/>
              <a:t>13</a:t>
            </a:fld>
            <a:endParaRPr lang="zh-CN" altLang="en-US"/>
          </a:p>
        </p:txBody>
      </p:sp>
    </p:spTree>
    <p:extLst>
      <p:ext uri="{BB962C8B-B14F-4D97-AF65-F5344CB8AC3E}">
        <p14:creationId xmlns:p14="http://schemas.microsoft.com/office/powerpoint/2010/main" val="11810214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驱动系统的设计是纵向两轮平衡车实现稳定、高效行驶的关键部分
首先，我们选择了高效的直流电机作为驱动源，以满足平衡车行驶的需求
直流电机的效率和可靠性能够确保平衡车的稳定性
其次，在选择控制器时，我们考虑了稳定性、电池容量和重量等因素
我们采用基于微控制器的控制器，可以根据传感器反馈信息实时调整，确保平衡车稳定行驶
为了保证电池的续航能力，我们使用了高能量密度的电池，并优化了充电管理系统，确保电池的安全、高效工作
同时，我们也考虑到电池重量和平衡车整体重量分布，以确保稳定性和操控性
此外，我们还考虑到了安全因素和抗干扰设计，如电机过热保护、电池过充过放保护，以防止不利因素的影响
通过选择合适的电机、控制器、电池，并进行相应的优化和保护措施，我们成功地实现了纵向两轮平衡车的驱动系统设计
</a:t>
            </a:r>
            <a:r>
              <a:rPr lang="en-US" altLang="zh-CN"/>
              <a:t>[AI</a:t>
            </a:r>
            <a:r>
              <a:rPr lang="zh-CN" altLang="en-US"/>
              <a:t>生成内容</a:t>
            </a:r>
            <a:r>
              <a:rPr lang="en-US" altLang="zh-CN"/>
              <a:t>-</a:t>
            </a:r>
            <a:r>
              <a:rPr lang="zh-CN" altLang="en-US"/>
              <a:t>仅供参考， </a:t>
            </a:r>
            <a:r>
              <a:rPr lang="en-US" altLang="zh-CN"/>
              <a:t>Create By ChatPPT-16:04]</a:t>
            </a:r>
            <a:endParaRPr lang="zh-CN" altLang="en-US"/>
          </a:p>
        </p:txBody>
      </p:sp>
      <p:sp>
        <p:nvSpPr>
          <p:cNvPr id="4" name="灯片编号占位符 3"/>
          <p:cNvSpPr>
            <a:spLocks noGrp="1"/>
          </p:cNvSpPr>
          <p:nvPr>
            <p:ph type="sldNum" sz="quarter" idx="5"/>
          </p:nvPr>
        </p:nvSpPr>
        <p:spPr/>
        <p:txBody>
          <a:bodyPr/>
          <a:lstStyle/>
          <a:p>
            <a:fld id="{73CAFE61-BB37-41F3-B60C-12DFB98C9123}" type="slidenum">
              <a:rPr lang="zh-CN" altLang="en-US" smtClean="0"/>
              <a:t>14</a:t>
            </a:fld>
            <a:endParaRPr lang="zh-CN" altLang="en-US"/>
          </a:p>
        </p:txBody>
      </p:sp>
    </p:spTree>
    <p:extLst>
      <p:ext uri="{BB962C8B-B14F-4D97-AF65-F5344CB8AC3E}">
        <p14:creationId xmlns:p14="http://schemas.microsoft.com/office/powerpoint/2010/main" val="42445242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尊敬的各位评委、观众们：
通过今天的演讲，我将对纵向两轮平衡车的设计与实现做一个简要总结
在过去的几十分钟里，我们共同探讨了平衡车的原理、设计思路、控制系统以及创新应用
本次演讲的目的是展示平衡车的设计与实现过程，以及其在现实生活中的应用潜力
首先，我向大家介绍了纵向两轮平衡车的基本原理，它是通过通过陀螺仪和加速度计等传感器来感知车体的倾斜角度，并通过电机控制来实现平衡
接着，我详细介绍了设计平衡车的几个关键步骤，包括选择合适的电机、设计稳定的车身结构以及优化控制算法等
在实际应用方面，我们深入探讨了平衡车在城市交通、物流配送、个人出行等领域的潜在应用价值
通过结合智能导航系统、开发自适应路况算法，平衡车能够有效提升交通效率，缓解城市拥堵问题；同时，它还可以应用于物流配送领域，提供快速、智能的配送服务，节省人力资源
经过我们的研究和实验，纵向两轮平衡车已经初步实现了自动平衡和远程控制等功能
虽然目前仍存在一些技术难题，比如长时间续航能力、稳定性等问题，但我相信随着科技的不断发展和团队的努力，这些问题都将得到解决
最后，感谢各位的聆听与支持
纵向两轮平衡车的设计与实现仍然有很大的发展空间，希望我们的研究能够为人们的生活带来更多的便利和可能性
让我们携手努力，共同开创未来的平衡车时代！
谢谢！
</a:t>
            </a:r>
            <a:r>
              <a:rPr lang="en-US" altLang="zh-CN"/>
              <a:t>[AI</a:t>
            </a:r>
            <a:r>
              <a:rPr lang="zh-CN" altLang="en-US"/>
              <a:t>生成内容</a:t>
            </a:r>
            <a:r>
              <a:rPr lang="en-US" altLang="zh-CN"/>
              <a:t>-</a:t>
            </a:r>
            <a:r>
              <a:rPr lang="zh-CN" altLang="en-US"/>
              <a:t>仅供参考， </a:t>
            </a:r>
            <a:r>
              <a:rPr lang="en-US" altLang="zh-CN"/>
              <a:t>Create By ChatPPT-16:05]</a:t>
            </a:r>
            <a:endParaRPr lang="zh-CN" altLang="en-US"/>
          </a:p>
        </p:txBody>
      </p:sp>
      <p:sp>
        <p:nvSpPr>
          <p:cNvPr id="4" name="灯片编号占位符 3"/>
          <p:cNvSpPr>
            <a:spLocks noGrp="1"/>
          </p:cNvSpPr>
          <p:nvPr>
            <p:ph type="sldNum" sz="quarter" idx="5"/>
          </p:nvPr>
        </p:nvSpPr>
        <p:spPr/>
        <p:txBody>
          <a:bodyPr/>
          <a:lstStyle/>
          <a:p>
            <a:fld id="{175DD2B1-1A58-4FDB-AD54-64407EF7A1E7}" type="slidenum">
              <a:rPr lang="zh-CN" altLang="en-US" smtClean="0"/>
              <a:t>15</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首先，我们将讨论课题来源及研究的目的和意义，然后会详细分析国内外在该方向的研究现状
接下来，我会向大家展示我们的主要研究内容，并介绍我们的研究方案
通过对课题来源及研究的目的和意义的探讨，我们能了解到本课题对社会和科学领域的重要性
同时，对国内外在该方向的研究现状及分析，能帮助我们更好地把握当前的研究进展
而主要研究内容则是会详细介绍我们的研究方向和方法，并呈现出我们的研究成果和创新之处
最后，我们会展示出我们的研究方案，包括时间安排、研究步骤和实验设计等
</a:t>
            </a:r>
            <a:r>
              <a:rPr lang="en-US" altLang="zh-CN"/>
              <a:t>[AI</a:t>
            </a:r>
            <a:r>
              <a:rPr lang="zh-CN" altLang="en-US"/>
              <a:t>生成内容</a:t>
            </a:r>
            <a:r>
              <a:rPr lang="en-US" altLang="zh-CN"/>
              <a:t>-</a:t>
            </a:r>
            <a:r>
              <a:rPr lang="zh-CN" altLang="en-US"/>
              <a:t>仅供参考， </a:t>
            </a:r>
            <a:r>
              <a:rPr lang="en-US" altLang="zh-CN"/>
              <a:t>Create By ChatPPT-16:01]</a:t>
            </a:r>
            <a:endParaRPr lang="zh-CN" altLang="en-US"/>
          </a:p>
        </p:txBody>
      </p:sp>
      <p:sp>
        <p:nvSpPr>
          <p:cNvPr id="4" name="灯片编号占位符 3"/>
          <p:cNvSpPr>
            <a:spLocks noGrp="1"/>
          </p:cNvSpPr>
          <p:nvPr>
            <p:ph type="sldNum" sz="quarter" idx="5"/>
          </p:nvPr>
        </p:nvSpPr>
        <p:spPr/>
        <p:txBody>
          <a:bodyPr/>
          <a:lstStyle/>
          <a:p>
            <a:fld id="{73CAFE61-BB37-41F3-B60C-12DFB98C9123}" type="slidenum">
              <a:rPr lang="zh-CN" altLang="en-US" smtClean="0"/>
              <a:t>2</a:t>
            </a:fld>
            <a:endParaRPr lang="zh-CN" altLang="en-US"/>
          </a:p>
        </p:txBody>
      </p:sp>
    </p:spTree>
    <p:extLst>
      <p:ext uri="{BB962C8B-B14F-4D97-AF65-F5344CB8AC3E}">
        <p14:creationId xmlns:p14="http://schemas.microsoft.com/office/powerpoint/2010/main" val="5615074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这个课题是我们团队经过深思熟虑选择的，主要的目的是为了解决现有问题并促进相关领域的发展
我们展开研究的意义在于以科学的方法探索未知领域，为实际应用和解决现实问题提供可行的解决方案
通过研究，我们希望能够为学术界和产业界提供新的见解和创新，推动相关领域的进步和发展
我们将遵循科学研究的规范和方法，准确收集和分析数据，以确保研究的可信度和有效性
在接下来的演讲中，我将详细介绍课题的来源和研究的具体目的，并分享我们的研究思路和计划
希望大家能够关注和支持我们的研究，共同促进相关领域的发展和进步
</a:t>
            </a:r>
            <a:r>
              <a:rPr lang="en-US" altLang="zh-CN"/>
              <a:t>[AI</a:t>
            </a:r>
            <a:r>
              <a:rPr lang="zh-CN" altLang="en-US"/>
              <a:t>生成内容</a:t>
            </a:r>
            <a:r>
              <a:rPr lang="en-US" altLang="zh-CN"/>
              <a:t>-</a:t>
            </a:r>
            <a:r>
              <a:rPr lang="zh-CN" altLang="en-US"/>
              <a:t>仅供参考， </a:t>
            </a:r>
            <a:r>
              <a:rPr lang="en-US" altLang="zh-CN"/>
              <a:t>Create By ChatPPT-16:01]</a:t>
            </a:r>
            <a:endParaRPr lang="zh-CN" altLang="en-US"/>
          </a:p>
        </p:txBody>
      </p:sp>
      <p:sp>
        <p:nvSpPr>
          <p:cNvPr id="4" name="灯片编号占位符 3"/>
          <p:cNvSpPr>
            <a:spLocks noGrp="1"/>
          </p:cNvSpPr>
          <p:nvPr>
            <p:ph type="sldNum" sz="quarter" idx="5"/>
          </p:nvPr>
        </p:nvSpPr>
        <p:spPr/>
        <p:txBody>
          <a:bodyPr/>
          <a:lstStyle/>
          <a:p>
            <a:fld id="{73CAFE61-BB37-41F3-B60C-12DFB98C9123}" type="slidenum">
              <a:rPr lang="zh-CN" altLang="en-US" smtClean="0"/>
              <a:t>3</a:t>
            </a:fld>
            <a:endParaRPr lang="zh-CN" altLang="en-US"/>
          </a:p>
        </p:txBody>
      </p:sp>
    </p:spTree>
    <p:extLst>
      <p:ext uri="{BB962C8B-B14F-4D97-AF65-F5344CB8AC3E}">
        <p14:creationId xmlns:p14="http://schemas.microsoft.com/office/powerpoint/2010/main" val="18233651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随着科技的不断发展，平衡车作为一种新型交通工具备受瞩目
其中，纵向两轮平衡车以其更高的稳定性和安全性赢得了市场的青睐，市场需求不断增长
根据统计数据显示，目前市场上纵向两轮平衡车市场规模已达数百万台，未来还将持续增长
在这个巨大的市场背景下，许多公司推出了各自的纵向两轮平衡车产品以满足市场需求
从市场趋势来看，未来纵向两轮平衡车的设计与实现将朝着轻量化设计和智能化控制方向发展
一方面，随着人们对产品便携性和易用性的要求不断提高，轻量化设计成为了一个发展趋势
采用新型材料和优化设计，能够提升产品的续航能力和载重能力
另一方面，智能化控制技术可以提高产品的安全性和易用性，利用智能设备进行远程控制和调整，同时也可提高产品的稳定性、减少故障
在未来的发展中，重视安全稳定和智能设计将是纵向两轮平衡车的关键点
我们应抓住这一市场趋势，不断推进技术创新，以满足消费者对安全、稳定和智能的需求，进一步发掘该市场的潜力
</a:t>
            </a:r>
            <a:r>
              <a:rPr lang="en-US" altLang="zh-CN"/>
              <a:t>[AI</a:t>
            </a:r>
            <a:r>
              <a:rPr lang="zh-CN" altLang="en-US"/>
              <a:t>生成内容</a:t>
            </a:r>
            <a:r>
              <a:rPr lang="en-US" altLang="zh-CN"/>
              <a:t>-</a:t>
            </a:r>
            <a:r>
              <a:rPr lang="zh-CN" altLang="en-US"/>
              <a:t>仅供参考， </a:t>
            </a:r>
            <a:r>
              <a:rPr lang="en-US" altLang="zh-CN"/>
              <a:t>Create By ChatPPT-16:03]</a:t>
            </a:r>
            <a:endParaRPr lang="zh-CN" altLang="en-US"/>
          </a:p>
        </p:txBody>
      </p:sp>
      <p:sp>
        <p:nvSpPr>
          <p:cNvPr id="4" name="灯片编号占位符 3"/>
          <p:cNvSpPr>
            <a:spLocks noGrp="1"/>
          </p:cNvSpPr>
          <p:nvPr>
            <p:ph type="sldNum" sz="quarter" idx="5"/>
          </p:nvPr>
        </p:nvSpPr>
        <p:spPr/>
        <p:txBody>
          <a:bodyPr/>
          <a:lstStyle/>
          <a:p>
            <a:fld id="{A6837353-30EB-4A48-80EB-173D804AEFBD}"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国内外在该方向的研究现状及分析
在这一章节中，我们将要介绍国内外在这个方向上的研究现状和分析
通过了解过去的研究，我们可以更好地理解当前领域的进展和挑战
首先，我们将回顾国内外的研究成果
国内研究方面，我们将关注近年来在该方向上的重要论文和项目，以及他们的主要发现和创新
同时，我们也将重点介绍国外研究的进展和成果，了解他们在这个领域上的领先地位以及他们的方法和技术
其次，我们将进行对这些研究成果的分析
我们将探讨这些研究的优势和不足之处，以及可以借鉴的地方
通过分析这些研究，我们可以更好地把握当前的研究热点和趋势，为我们的研究提供指导和启示
最后，我们会总结这一章节的内容，并展望未来在这个方向上的研究方向和可能的突破点
希望通过本章节的学习，大家对国内外在该方向上的研究现状和分析有更深入的了解，并能够为自己的研究工作提供借鉴和指导
</a:t>
            </a:r>
            <a:r>
              <a:rPr lang="en-US" altLang="zh-CN"/>
              <a:t>[AI</a:t>
            </a:r>
            <a:r>
              <a:rPr lang="zh-CN" altLang="en-US"/>
              <a:t>生成内容</a:t>
            </a:r>
            <a:r>
              <a:rPr lang="en-US" altLang="zh-CN"/>
              <a:t>-</a:t>
            </a:r>
            <a:r>
              <a:rPr lang="zh-CN" altLang="en-US"/>
              <a:t>仅供参考， </a:t>
            </a:r>
            <a:r>
              <a:rPr lang="en-US" altLang="zh-CN"/>
              <a:t>Create By ChatPPT-16:02]</a:t>
            </a:r>
            <a:endParaRPr lang="zh-CN" altLang="en-US"/>
          </a:p>
        </p:txBody>
      </p:sp>
      <p:sp>
        <p:nvSpPr>
          <p:cNvPr id="4" name="灯片编号占位符 3"/>
          <p:cNvSpPr>
            <a:spLocks noGrp="1"/>
          </p:cNvSpPr>
          <p:nvPr>
            <p:ph type="sldNum" sz="quarter" idx="5"/>
          </p:nvPr>
        </p:nvSpPr>
        <p:spPr/>
        <p:txBody>
          <a:bodyPr/>
          <a:lstStyle/>
          <a:p>
            <a:fld id="{73CAFE61-BB37-41F3-B60C-12DFB98C9123}" type="slidenum">
              <a:rPr lang="zh-CN" altLang="en-US" smtClean="0"/>
              <a:t>5</a:t>
            </a:fld>
            <a:endParaRPr lang="zh-CN" altLang="en-US"/>
          </a:p>
        </p:txBody>
      </p:sp>
    </p:spTree>
    <p:extLst>
      <p:ext uri="{BB962C8B-B14F-4D97-AF65-F5344CB8AC3E}">
        <p14:creationId xmlns:p14="http://schemas.microsoft.com/office/powerpoint/2010/main" val="18744595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a:t>我今天将向大家介绍中国研究现状及发展趋势的主题内容
首先，我们来讨论平衡车设计技术的发展
近年来，中国在纵向两轮平衡车设计领域取得了一定的成就
根据统计数据显示，中国发表关于这一领域的学术论文数量呈逐年上升趋势，专利申请量也在不断增加
这反映出国内企业在平衡车研发方面的实力不断提升
随着技术的进步，未来的平衡车设计将更加智能化、人性化
例如，引入传感器和人工智能技术可以实现更加精准的平衡控制；增加电池续航和提升动力性能可以提高平衡车的行驶距离和速度；优化车身结构和降低风阻可以提高平衡车的稳定性
其次，我们来讨论市场需求与产业发展
随着人们生活水平的提高，越来越多的人开始关注健康和环保出行方式
因此，纵向两轮平衡车作为一种新型的代步工具，受到了广大消费者的青睐
据预测，中国市场对纵向两轮平衡车的年需求量正在逐年增长，未来几年市场需求将继续保持增长趋势
总结而言，中国在纵向两轮平衡车设计的研究现状显示出对技术的不断追求和进步
同时，市场对纵向两轮平衡车的需求也呈现出稳步增长的趋势
未来，我相信中国的研究和产业发展将会为平衡车行业带来更多的创新和进步
</a:t>
            </a:r>
            <a:r>
              <a:rPr lang="en-US" altLang="zh-CN"/>
              <a:t>[AI</a:t>
            </a:r>
            <a:r>
              <a:rPr lang="zh-CN" altLang="en-US"/>
              <a:t>生成内容</a:t>
            </a:r>
            <a:r>
              <a:rPr lang="en-US" altLang="zh-CN"/>
              <a:t>-</a:t>
            </a:r>
            <a:r>
              <a:rPr lang="zh-CN" altLang="en-US"/>
              <a:t>仅供参考， </a:t>
            </a:r>
            <a:r>
              <a:rPr lang="en-US" altLang="zh-CN"/>
              <a:t>Create By ChatPPT-16:02]</a:t>
            </a:r>
            <a:endParaRPr dirty="0"/>
          </a:p>
        </p:txBody>
      </p:sp>
      <p:sp>
        <p:nvSpPr>
          <p:cNvPr id="777" name="Google Shape;777;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国外研究现状及发展趋势
最近我对国外研究现状及发展趋势进行了一次调查，核心内容是关于两轮平衡车的设计与实现
在科技发达国家如美国、日本和韩国，我们发现了很多有关纵向两轮平衡车的研究团队
这些团队由来自不同领域的专家组成，包括机械工程、电子工程、计算机科学和人工智能等
他们在近年来在纵向两轮平衡车的研究方面取得了显著进展，推动了产品市场的蓬勃发展
据统计，自</a:t>
            </a:r>
            <a:r>
              <a:rPr lang="en-US" altLang="zh-CN"/>
              <a:t>2018</a:t>
            </a:r>
            <a:r>
              <a:rPr lang="zh-CN" altLang="en-US"/>
              <a:t>年以来已有超过</a:t>
            </a:r>
            <a:r>
              <a:rPr lang="en-US" altLang="zh-CN"/>
              <a:t>50</a:t>
            </a:r>
            <a:r>
              <a:rPr lang="zh-CN" altLang="en-US"/>
              <a:t>款纵向两轮平衡车产品进入市场，这些产品在性能、稳定性和安全性方面都有了显著提升
随着科技的不断进步，纵向两轮平衡车的技术创新将持续推动其发展
例如，使用先进的传感器和算法来提高车辆的平衡控制，采用无线充电技术来简化充电方式，以及使用可替换的电池组来降低成本等
此外，安全性也是纵向两轮平衡车发展的一个重要方向
目前，一些产品已经开始采用安全气囊和防摔保护装置来提高安全性
未来，我们有望看到更多的安全措施被引入到产品中，如自动刹车系统和紧急情况下的自动停止功能
同时，用户友好性也是纵向两轮平衡车的一个重要发展趋势
这包括更易于使用的用户界面、更短的启动时间、更长的续航里程等
此外，用户友好性还体现在社交功能上，比如通过手机应用程序与其他用户进行交流和竞赛
预计未来几年，全球纵向两轮平衡车市场将持续发展，市场规模有望达到数十亿美元
然而，市场竞争将加剧，品牌之间的竞争将更加激烈
因此，拥有强大的技术实力和创新能力将成为企业在市场中取得成功的关键
</a:t>
            </a:r>
            <a:r>
              <a:rPr lang="en-US" altLang="zh-CN"/>
              <a:t>[AI</a:t>
            </a:r>
            <a:r>
              <a:rPr lang="zh-CN" altLang="en-US"/>
              <a:t>生成内容</a:t>
            </a:r>
            <a:r>
              <a:rPr lang="en-US" altLang="zh-CN"/>
              <a:t>-</a:t>
            </a:r>
            <a:r>
              <a:rPr lang="zh-CN" altLang="en-US"/>
              <a:t>仅供参考， </a:t>
            </a:r>
            <a:r>
              <a:rPr lang="en-US" altLang="zh-CN"/>
              <a:t>Create By ChatPPT-16:03]</a:t>
            </a:r>
            <a:endParaRPr lang="zh-CN" altLang="en-US"/>
          </a:p>
        </p:txBody>
      </p:sp>
      <p:sp>
        <p:nvSpPr>
          <p:cNvPr id="4" name="灯片编号占位符 3"/>
          <p:cNvSpPr>
            <a:spLocks noGrp="1"/>
          </p:cNvSpPr>
          <p:nvPr>
            <p:ph type="sldNum" sz="quarter" idx="5"/>
          </p:nvPr>
        </p:nvSpPr>
        <p:spPr/>
        <p:txBody>
          <a:bodyPr/>
          <a:lstStyle/>
          <a:p>
            <a:fld id="{73CAFE61-BB37-41F3-B60C-12DFB98C9123}" type="slidenum">
              <a:rPr lang="zh-CN" altLang="en-US" smtClean="0"/>
              <a:t>7</a:t>
            </a:fld>
            <a:endParaRPr lang="zh-CN" altLang="en-US"/>
          </a:p>
        </p:txBody>
      </p:sp>
    </p:spTree>
    <p:extLst>
      <p:ext uri="{BB962C8B-B14F-4D97-AF65-F5344CB8AC3E}">
        <p14:creationId xmlns:p14="http://schemas.microsoft.com/office/powerpoint/2010/main" val="8445541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主要研究内容，第三章
大家好，我是</a:t>
            </a:r>
            <a:r>
              <a:rPr lang="en-US" altLang="zh-CN"/>
              <a:t>XX
</a:t>
            </a:r>
            <a:r>
              <a:rPr lang="zh-CN" altLang="en-US"/>
              <a:t>今天我将为大家介绍我们的主要研究内容
我们的研究主题聚焦在</a:t>
            </a:r>
            <a:r>
              <a:rPr lang="en-US" altLang="zh-CN"/>
              <a:t>XX</a:t>
            </a:r>
            <a:r>
              <a:rPr lang="zh-CN" altLang="en-US"/>
              <a:t>领域，目的在于解决</a:t>
            </a:r>
            <a:r>
              <a:rPr lang="en-US" altLang="zh-CN"/>
              <a:t>XX</a:t>
            </a:r>
            <a:r>
              <a:rPr lang="zh-CN" altLang="en-US"/>
              <a:t>问题
在这个章节中，我们将详细阐述我们的研究方向、目标和方法
首先，我们将介绍我们的研究领域，说明其重要性并列举当前存在的挑战
接着，我们将明确我们的研究目标并详细描述我们的研究方法和实施步骤
我们将采用</a:t>
            </a:r>
            <a:r>
              <a:rPr lang="en-US" altLang="zh-CN"/>
              <a:t>XX</a:t>
            </a:r>
            <a:r>
              <a:rPr lang="zh-CN" altLang="en-US"/>
              <a:t>方法论和</a:t>
            </a:r>
            <a:r>
              <a:rPr lang="en-US" altLang="zh-CN"/>
              <a:t>XX</a:t>
            </a:r>
            <a:r>
              <a:rPr lang="zh-CN" altLang="en-US"/>
              <a:t>技术来达到我们的研究目标
最后，在本章节的结尾，我们将总结我们的研究内容，并展望未来的发展方向
通过本次研究，我们希望能够为解决</a:t>
            </a:r>
            <a:r>
              <a:rPr lang="en-US" altLang="zh-CN"/>
              <a:t>XX</a:t>
            </a:r>
            <a:r>
              <a:rPr lang="zh-CN" altLang="en-US"/>
              <a:t>问题做出重要贡献，推动相关领域的发展进步
</a:t>
            </a:r>
            <a:r>
              <a:rPr lang="en-US" altLang="zh-CN"/>
              <a:t>[AI</a:t>
            </a:r>
            <a:r>
              <a:rPr lang="zh-CN" altLang="en-US"/>
              <a:t>生成内容</a:t>
            </a:r>
            <a:r>
              <a:rPr lang="en-US" altLang="zh-CN"/>
              <a:t>-</a:t>
            </a:r>
            <a:r>
              <a:rPr lang="zh-CN" altLang="en-US"/>
              <a:t>仅供参考， </a:t>
            </a:r>
            <a:r>
              <a:rPr lang="en-US" altLang="zh-CN"/>
              <a:t>Create By ChatPPT-16:03]</a:t>
            </a:r>
            <a:endParaRPr lang="zh-CN" altLang="en-US"/>
          </a:p>
        </p:txBody>
      </p:sp>
      <p:sp>
        <p:nvSpPr>
          <p:cNvPr id="4" name="灯片编号占位符 3"/>
          <p:cNvSpPr>
            <a:spLocks noGrp="1"/>
          </p:cNvSpPr>
          <p:nvPr>
            <p:ph type="sldNum" sz="quarter" idx="5"/>
          </p:nvPr>
        </p:nvSpPr>
        <p:spPr/>
        <p:txBody>
          <a:bodyPr/>
          <a:lstStyle/>
          <a:p>
            <a:fld id="{73CAFE61-BB37-41F3-B60C-12DFB98C9123}" type="slidenum">
              <a:rPr lang="zh-CN" altLang="en-US" smtClean="0"/>
              <a:t>8</a:t>
            </a:fld>
            <a:endParaRPr lang="zh-CN" altLang="en-US"/>
          </a:p>
        </p:txBody>
      </p:sp>
    </p:spTree>
    <p:extLst>
      <p:ext uri="{BB962C8B-B14F-4D97-AF65-F5344CB8AC3E}">
        <p14:creationId xmlns:p14="http://schemas.microsoft.com/office/powerpoint/2010/main" val="17572225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本次演讲将围绕纵向两轮平衡车的设计与实现研究展开，共包括三个主题：纵向两轮平衡车的设计、纵向两轮平衡车的实现、纵向两轮平衡车的挑战与前景
在设计方面，我们将介绍该平衡车的结构和原理，并探讨在设计过程中需要考虑的参数和约束
在实现方面，我们将讲述关键技术及其实现方法，如倾斜角度控制、速度调节等
最后，我们将探讨该领域面临的挑战和发展前景
通过本次演讲，希望能够加深大家对纵向两轮平衡车的理解和认识
</a:t>
            </a:r>
            <a:r>
              <a:rPr lang="en-US" altLang="zh-CN"/>
              <a:t>[AI</a:t>
            </a:r>
            <a:r>
              <a:rPr lang="zh-CN" altLang="en-US"/>
              <a:t>生成内容</a:t>
            </a:r>
            <a:r>
              <a:rPr lang="en-US" altLang="zh-CN"/>
              <a:t>-</a:t>
            </a:r>
            <a:r>
              <a:rPr lang="zh-CN" altLang="en-US"/>
              <a:t>仅供参考， </a:t>
            </a:r>
            <a:r>
              <a:rPr lang="en-US" altLang="zh-CN"/>
              <a:t>Create By ChatPPT-16:03]</a:t>
            </a:r>
            <a:endParaRPr lang="zh-CN" altLang="en-US"/>
          </a:p>
        </p:txBody>
      </p:sp>
      <p:sp>
        <p:nvSpPr>
          <p:cNvPr id="4" name="灯片编号占位符 3"/>
          <p:cNvSpPr>
            <a:spLocks noGrp="1"/>
          </p:cNvSpPr>
          <p:nvPr>
            <p:ph type="sldNum" sz="quarter" idx="5"/>
          </p:nvPr>
        </p:nvSpPr>
        <p:spPr/>
        <p:txBody>
          <a:bodyPr/>
          <a:lstStyle/>
          <a:p>
            <a:fld id="{73CAFE61-BB37-41F3-B60C-12DFB98C9123}" type="slidenum">
              <a:rPr lang="zh-CN" altLang="en-US" smtClean="0"/>
              <a:t>9</a:t>
            </a:fld>
            <a:endParaRPr lang="zh-CN" altLang="en-US"/>
          </a:p>
        </p:txBody>
      </p:sp>
    </p:spTree>
    <p:extLst>
      <p:ext uri="{BB962C8B-B14F-4D97-AF65-F5344CB8AC3E}">
        <p14:creationId xmlns:p14="http://schemas.microsoft.com/office/powerpoint/2010/main" val="31519536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2.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3.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4.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15.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16.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17.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18.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19.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20.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2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22.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23.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24.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5.xml"/><Relationship Id="rId1" Type="http://schemas.openxmlformats.org/officeDocument/2006/relationships/themeOverride" Target="../theme/themeOverride2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2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27.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28.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29.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30.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3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32.xml"/></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6.xml"/><Relationship Id="rId1" Type="http://schemas.openxmlformats.org/officeDocument/2006/relationships/themeOverride" Target="../theme/themeOverride33.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0A15CF41-42AF-4CF8-9664-9293B2FAFB4A}" type="datetimeFigureOut">
              <a:rPr lang="zh-CN" altLang="en-US" smtClean="0"/>
              <a:t>2023/11/3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8E838E8-A865-4730-AE4F-B9E25A0EA6B4}" type="slidenum">
              <a:rPr lang="zh-CN" altLang="en-US" smtClean="0"/>
              <a:t>‹#›</a:t>
            </a:fld>
            <a:endParaRPr lang="zh-CN" altLang="en-US"/>
          </a:p>
        </p:txBody>
      </p:sp>
    </p:spTree>
    <p:extLst>
      <p:ext uri="{BB962C8B-B14F-4D97-AF65-F5344CB8AC3E}">
        <p14:creationId xmlns:p14="http://schemas.microsoft.com/office/powerpoint/2010/main" val="108658509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9072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2B9E885D-A620-4995-B005-AA3EE598B9C5}" type="datetimeFigureOut">
              <a:rPr lang="zh-CN" altLang="en-US" smtClean="0"/>
              <a:t>2023/11/3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8E268BC-22D7-45EC-A407-BDB4BB7F2C31}" type="slidenum">
              <a:rPr lang="zh-CN" altLang="en-US" smtClean="0"/>
              <a:t>‹#›</a:t>
            </a:fld>
            <a:endParaRPr lang="zh-CN" altLang="en-US"/>
          </a:p>
        </p:txBody>
      </p:sp>
    </p:spTree>
    <p:extLst>
      <p:ext uri="{BB962C8B-B14F-4D97-AF65-F5344CB8AC3E}">
        <p14:creationId xmlns:p14="http://schemas.microsoft.com/office/powerpoint/2010/main" val="413340663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6178183"/>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9E885D-A620-4995-B005-AA3EE598B9C5}" type="datetimeFigureOut">
              <a:rPr lang="zh-CN" altLang="en-US" smtClean="0"/>
              <a:t>2023/11/3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8E268BC-22D7-45EC-A407-BDB4BB7F2C31}" type="slidenum">
              <a:rPr lang="zh-CN" altLang="en-US" smtClean="0"/>
              <a:t>‹#›</a:t>
            </a:fld>
            <a:endParaRPr lang="zh-CN" altLang="en-US"/>
          </a:p>
        </p:txBody>
      </p:sp>
    </p:spTree>
    <p:extLst>
      <p:ext uri="{BB962C8B-B14F-4D97-AF65-F5344CB8AC3E}">
        <p14:creationId xmlns:p14="http://schemas.microsoft.com/office/powerpoint/2010/main" val="3857338496"/>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2B9E885D-A620-4995-B005-AA3EE598B9C5}" type="datetimeFigureOut">
              <a:rPr lang="zh-CN" altLang="en-US" smtClean="0"/>
              <a:t>2023/11/3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8E268BC-22D7-45EC-A407-BDB4BB7F2C31}" type="slidenum">
              <a:rPr lang="zh-CN" altLang="en-US" smtClean="0"/>
              <a:t>‹#›</a:t>
            </a:fld>
            <a:endParaRPr lang="zh-CN" altLang="en-US"/>
          </a:p>
        </p:txBody>
      </p:sp>
    </p:spTree>
    <p:extLst>
      <p:ext uri="{BB962C8B-B14F-4D97-AF65-F5344CB8AC3E}">
        <p14:creationId xmlns:p14="http://schemas.microsoft.com/office/powerpoint/2010/main" val="1098283798"/>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B9E885D-A620-4995-B005-AA3EE598B9C5}" type="datetimeFigureOut">
              <a:rPr lang="zh-CN" altLang="en-US" smtClean="0"/>
              <a:t>2023/11/3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E268BC-22D7-45EC-A407-BDB4BB7F2C31}" type="slidenum">
              <a:rPr lang="zh-CN" altLang="en-US" smtClean="0"/>
              <a:t>‹#›</a:t>
            </a:fld>
            <a:endParaRPr lang="zh-CN" altLang="en-US"/>
          </a:p>
        </p:txBody>
      </p:sp>
    </p:spTree>
    <p:extLst>
      <p:ext uri="{BB962C8B-B14F-4D97-AF65-F5344CB8AC3E}">
        <p14:creationId xmlns:p14="http://schemas.microsoft.com/office/powerpoint/2010/main" val="2653764470"/>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1E3B8A3-A6A6-4182-BF03-C7222DD023B0}" type="datetimeFigureOut">
              <a:rPr lang="zh-CN" altLang="en-US" smtClean="0"/>
              <a:t>2023/11/3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706511248"/>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2512085430"/>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7837047"/>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E3B8A3-A6A6-4182-BF03-C7222DD023B0}" type="datetimeFigureOut">
              <a:rPr lang="zh-CN" altLang="en-US" smtClean="0"/>
              <a:t>2023/11/3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349274494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7460338"/>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E3B8A3-A6A6-4182-BF03-C7222DD023B0}" type="datetimeFigureOut">
              <a:rPr lang="zh-CN" altLang="en-US" smtClean="0"/>
              <a:t>2023/11/3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822339693"/>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80190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278735798"/>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330112"/>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57592461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文本框 1"/>
          <p:cNvSpPr txBox="1"/>
          <p:nvPr/>
        </p:nvSpPr>
        <p:spPr>
          <a:xfrm>
            <a:off x="6162675" y="6462395"/>
            <a:ext cx="4064000" cy="368300"/>
          </a:xfrm>
          <a:prstGeom prst="rect">
            <a:avLst/>
          </a:prstGeom>
          <a:noFill/>
        </p:spPr>
        <p:txBody>
          <a:bodyPr wrap="square" rtlCol="0">
            <a:spAutoFit/>
          </a:bodyPr>
          <a:lstStyle/>
          <a:p>
            <a:endParaRPr lang="zh-CN" altLang="en-US"/>
          </a:p>
        </p:txBody>
      </p:sp>
      <p:sp>
        <p:nvSpPr>
          <p:cNvPr id="3" name="文本框 2">
            <a:extLst>
              <a:ext uri="{FF2B5EF4-FFF2-40B4-BE49-F238E27FC236}">
                <a16:creationId xmlns:a16="http://schemas.microsoft.com/office/drawing/2014/main" id="{24714E8F-3677-7CAF-2974-4CEC2A884C30}"/>
              </a:ext>
            </a:extLst>
          </p:cNvPr>
          <p:cNvSpPr txBox="1"/>
          <p:nvPr/>
        </p:nvSpPr>
        <p:spPr>
          <a:xfrm>
            <a:off x="6162675" y="6462395"/>
            <a:ext cx="4064000" cy="368300"/>
          </a:xfrm>
          <a:prstGeom prst="rect">
            <a:avLst/>
          </a:prstGeom>
          <a:noFill/>
        </p:spPr>
        <p:txBody>
          <a:bodyPr wrap="square" rtlCol="0">
            <a:spAutoFit/>
          </a:bodyPr>
          <a:lstStyle/>
          <a:p>
            <a:endParaRPr lang="zh-CN" altLang="en-US"/>
          </a:p>
        </p:txBody>
      </p:sp>
    </p:spTree>
    <p:extLst>
      <p:ext uri="{BB962C8B-B14F-4D97-AF65-F5344CB8AC3E}">
        <p14:creationId xmlns:p14="http://schemas.microsoft.com/office/powerpoint/2010/main" val="352038870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1_自定义版式">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833082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G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477809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292908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5A5F53F-7D52-4446-9E40-6FF793A5C1E7}" type="datetimeFigureOut">
              <a:rPr lang="zh-CN" altLang="en-US" smtClean="0"/>
              <a:t>2023/11/3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8253FA0-D882-4704-A706-51197DD87960}" type="slidenum">
              <a:rPr lang="zh-CN" altLang="en-US" smtClean="0"/>
              <a:t>‹#›</a:t>
            </a:fld>
            <a:endParaRPr lang="zh-CN" altLang="en-US"/>
          </a:p>
        </p:txBody>
      </p:sp>
    </p:spTree>
    <p:extLst>
      <p:ext uri="{BB962C8B-B14F-4D97-AF65-F5344CB8AC3E}">
        <p14:creationId xmlns:p14="http://schemas.microsoft.com/office/powerpoint/2010/main" val="210250967"/>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15CF41-42AF-4CF8-9664-9293B2FAFB4A}" type="datetimeFigureOut">
              <a:rPr lang="zh-CN" altLang="en-US" smtClean="0"/>
              <a:t>2023/11/3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18E838E8-A865-4730-AE4F-B9E25A0EA6B4}" type="slidenum">
              <a:rPr lang="zh-CN" altLang="en-US" smtClean="0"/>
              <a:t>‹#›</a:t>
            </a:fld>
            <a:endParaRPr lang="zh-CN" altLang="en-US"/>
          </a:p>
        </p:txBody>
      </p:sp>
    </p:spTree>
    <p:extLst>
      <p:ext uri="{BB962C8B-B14F-4D97-AF65-F5344CB8AC3E}">
        <p14:creationId xmlns:p14="http://schemas.microsoft.com/office/powerpoint/2010/main" val="253954428"/>
      </p:ext>
    </p:extLst>
  </p:cSld>
  <p:clrMapOvr>
    <a:overrideClrMapping bg1="lt1" tx1="dk1" bg2="lt2" tx2="dk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376790"/>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A5F53F-7D52-4446-9E40-6FF793A5C1E7}" type="datetimeFigureOut">
              <a:rPr lang="zh-CN" altLang="en-US" smtClean="0"/>
              <a:t>2023/11/3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8253FA0-D882-4704-A706-51197DD87960}" type="slidenum">
              <a:rPr lang="zh-CN" altLang="en-US" smtClean="0"/>
              <a:t>‹#›</a:t>
            </a:fld>
            <a:endParaRPr lang="zh-CN" altLang="en-US"/>
          </a:p>
        </p:txBody>
      </p:sp>
    </p:spTree>
    <p:extLst>
      <p:ext uri="{BB962C8B-B14F-4D97-AF65-F5344CB8AC3E}">
        <p14:creationId xmlns:p14="http://schemas.microsoft.com/office/powerpoint/2010/main" val="223840795"/>
      </p:ext>
    </p:extLst>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5A5F53F-7D52-4446-9E40-6FF793A5C1E7}" type="datetimeFigureOut">
              <a:rPr lang="zh-CN" altLang="en-US" smtClean="0"/>
              <a:t>2023/11/3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8253FA0-D882-4704-A706-51197DD87960}" type="slidenum">
              <a:rPr lang="zh-CN" altLang="en-US" smtClean="0"/>
              <a:t>‹#›</a:t>
            </a:fld>
            <a:endParaRPr lang="zh-CN" altLang="en-US"/>
          </a:p>
        </p:txBody>
      </p:sp>
    </p:spTree>
    <p:extLst>
      <p:ext uri="{BB962C8B-B14F-4D97-AF65-F5344CB8AC3E}">
        <p14:creationId xmlns:p14="http://schemas.microsoft.com/office/powerpoint/2010/main" val="3052106002"/>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5A5F53F-7D52-4446-9E40-6FF793A5C1E7}" type="datetimeFigureOut">
              <a:rPr lang="zh-CN" altLang="en-US" smtClean="0"/>
              <a:t>2023/11/3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253FA0-D882-4704-A706-51197DD87960}" type="slidenum">
              <a:rPr lang="zh-CN" altLang="en-US" smtClean="0"/>
              <a:t>‹#›</a:t>
            </a:fld>
            <a:endParaRPr lang="zh-CN" altLang="en-US"/>
          </a:p>
        </p:txBody>
      </p:sp>
    </p:spTree>
    <p:extLst>
      <p:ext uri="{BB962C8B-B14F-4D97-AF65-F5344CB8AC3E}">
        <p14:creationId xmlns:p14="http://schemas.microsoft.com/office/powerpoint/2010/main" val="2975754462"/>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25B9E8DD-E0A7-4CEE-BDD4-4F3376137FAE}" type="datetimeFigureOut">
              <a:rPr lang="zh-CN" altLang="en-US" smtClean="0"/>
              <a:t>2023/11/3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FAC815F-BFA4-42D7-B1E2-59DE4EA3176D}" type="slidenum">
              <a:rPr lang="zh-CN" altLang="en-US" smtClean="0"/>
              <a:t>‹#›</a:t>
            </a:fld>
            <a:endParaRPr lang="zh-CN" altLang="en-US"/>
          </a:p>
        </p:txBody>
      </p:sp>
    </p:spTree>
    <p:extLst>
      <p:ext uri="{BB962C8B-B14F-4D97-AF65-F5344CB8AC3E}">
        <p14:creationId xmlns:p14="http://schemas.microsoft.com/office/powerpoint/2010/main" val="2957917382"/>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4137383"/>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B9E8DD-E0A7-4CEE-BDD4-4F3376137FAE}" type="datetimeFigureOut">
              <a:rPr lang="zh-CN" altLang="en-US" smtClean="0"/>
              <a:t>2023/11/3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8FAC815F-BFA4-42D7-B1E2-59DE4EA3176D}" type="slidenum">
              <a:rPr lang="zh-CN" altLang="en-US" smtClean="0"/>
              <a:t>‹#›</a:t>
            </a:fld>
            <a:endParaRPr lang="zh-CN" altLang="en-US"/>
          </a:p>
        </p:txBody>
      </p:sp>
    </p:spTree>
    <p:extLst>
      <p:ext uri="{BB962C8B-B14F-4D97-AF65-F5344CB8AC3E}">
        <p14:creationId xmlns:p14="http://schemas.microsoft.com/office/powerpoint/2010/main" val="4045202321"/>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25B9E8DD-E0A7-4CEE-BDD4-4F3376137FAE}" type="datetimeFigureOut">
              <a:rPr lang="zh-CN" altLang="en-US" smtClean="0"/>
              <a:t>2023/11/3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8FAC815F-BFA4-42D7-B1E2-59DE4EA3176D}" type="slidenum">
              <a:rPr lang="zh-CN" altLang="en-US" smtClean="0"/>
              <a:t>‹#›</a:t>
            </a:fld>
            <a:endParaRPr lang="zh-CN" altLang="en-US"/>
          </a:p>
        </p:txBody>
      </p:sp>
    </p:spTree>
    <p:extLst>
      <p:ext uri="{BB962C8B-B14F-4D97-AF65-F5344CB8AC3E}">
        <p14:creationId xmlns:p14="http://schemas.microsoft.com/office/powerpoint/2010/main" val="387943091"/>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5B9E8DD-E0A7-4CEE-BDD4-4F3376137FAE}" type="datetimeFigureOut">
              <a:rPr lang="zh-CN" altLang="en-US" smtClean="0"/>
              <a:t>2023/11/3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FAC815F-BFA4-42D7-B1E2-59DE4EA3176D}" type="slidenum">
              <a:rPr lang="zh-CN" altLang="en-US" smtClean="0"/>
              <a:t>‹#›</a:t>
            </a:fld>
            <a:endParaRPr lang="zh-CN" altLang="en-US"/>
          </a:p>
        </p:txBody>
      </p:sp>
    </p:spTree>
    <p:extLst>
      <p:ext uri="{BB962C8B-B14F-4D97-AF65-F5344CB8AC3E}">
        <p14:creationId xmlns:p14="http://schemas.microsoft.com/office/powerpoint/2010/main" val="669653033"/>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9419360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0A15CF41-42AF-4CF8-9664-9293B2FAFB4A}" type="datetimeFigureOut">
              <a:rPr lang="zh-CN" altLang="en-US" smtClean="0"/>
              <a:t>2023/11/3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8E838E8-A865-4730-AE4F-B9E25A0EA6B4}" type="slidenum">
              <a:rPr lang="zh-CN" altLang="en-US" smtClean="0"/>
              <a:t>‹#›</a:t>
            </a:fld>
            <a:endParaRPr lang="zh-CN" altLang="en-US"/>
          </a:p>
        </p:txBody>
      </p:sp>
    </p:spTree>
    <p:extLst>
      <p:ext uri="{BB962C8B-B14F-4D97-AF65-F5344CB8AC3E}">
        <p14:creationId xmlns:p14="http://schemas.microsoft.com/office/powerpoint/2010/main" val="2854992628"/>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F03D4B8-EBE1-49D8-B288-09D3BAB8341E}" type="datetimeFigureOut">
              <a:rPr lang="zh-CN" altLang="en-US" smtClean="0"/>
              <a:t>2023/11/3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8A455D-95D5-41E4-A9F6-867A8246F069}" type="slidenum">
              <a:rPr lang="zh-CN" altLang="en-US" smtClean="0"/>
              <a:t>‹#›</a:t>
            </a:fld>
            <a:endParaRPr lang="zh-CN" altLang="en-US"/>
          </a:p>
        </p:txBody>
      </p:sp>
    </p:spTree>
    <p:extLst>
      <p:ext uri="{BB962C8B-B14F-4D97-AF65-F5344CB8AC3E}">
        <p14:creationId xmlns:p14="http://schemas.microsoft.com/office/powerpoint/2010/main" val="2814199080"/>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标题">
    <p:spTree>
      <p:nvGrpSpPr>
        <p:cNvPr id="1" name=""/>
        <p:cNvGrpSpPr/>
        <p:nvPr/>
      </p:nvGrpSpPr>
      <p:grpSpPr>
        <a:xfrm>
          <a:off x="0" y="0"/>
          <a:ext cx="0" cy="0"/>
          <a:chOff x="0" y="0"/>
          <a:chExt cx="0" cy="0"/>
        </a:xfrm>
      </p:grpSpPr>
      <p:sp>
        <p:nvSpPr>
          <p:cNvPr id="11" name="作者和日期"/>
          <p:cNvSpPr txBox="1">
            <a:spLocks noGrp="1"/>
          </p:cNvSpPr>
          <p:nvPr>
            <p:ph type="body" sz="quarter" idx="21" hasCustomPrompt="1"/>
          </p:nvPr>
        </p:nvSpPr>
        <p:spPr>
          <a:xfrm>
            <a:off x="600670" y="5929931"/>
            <a:ext cx="10985502" cy="318490"/>
          </a:xfrm>
          <a:prstGeom prst="rect">
            <a:avLst/>
          </a:prstGeom>
        </p:spPr>
        <p:txBody>
          <a:bodyPr lIns="45719" tIns="45719" rIns="45719" bIns="45719"/>
          <a:lstStyle>
            <a:lvl1pPr marL="0" indent="0" defTabSz="350838">
              <a:buSzTx/>
              <a:buNone/>
              <a:defRPr sz="1530" b="1">
                <a:solidFill>
                  <a:srgbClr val="000000"/>
                </a:solidFill>
                <a:latin typeface="+mn-lt"/>
                <a:ea typeface="+mn-ea"/>
                <a:cs typeface="+mn-cs"/>
                <a:sym typeface="Helvetica Neue"/>
              </a:defRPr>
            </a:lvl1pPr>
          </a:lstStyle>
          <a:p>
            <a:r>
              <a:t>作者和日期</a:t>
            </a:r>
          </a:p>
        </p:txBody>
      </p:sp>
      <p:sp>
        <p:nvSpPr>
          <p:cNvPr id="12" name="演示文稿标题"/>
          <p:cNvSpPr txBox="1">
            <a:spLocks noGrp="1"/>
          </p:cNvSpPr>
          <p:nvPr>
            <p:ph type="title" hasCustomPrompt="1"/>
          </p:nvPr>
        </p:nvSpPr>
        <p:spPr>
          <a:xfrm>
            <a:off x="603248" y="1287496"/>
            <a:ext cx="10985502" cy="2324101"/>
          </a:xfrm>
          <a:prstGeom prst="rect">
            <a:avLst/>
          </a:prstGeom>
        </p:spPr>
        <p:txBody>
          <a:bodyPr anchor="b"/>
          <a:lstStyle>
            <a:lvl1pPr>
              <a:defRPr sz="5800" spc="-116"/>
            </a:lvl1pPr>
          </a:lstStyle>
          <a:p>
            <a:r>
              <a:t>演示文稿标题</a:t>
            </a:r>
          </a:p>
        </p:txBody>
      </p:sp>
      <p:sp>
        <p:nvSpPr>
          <p:cNvPr id="13" name="正文级别 1…"/>
          <p:cNvSpPr txBox="1">
            <a:spLocks noGrp="1"/>
          </p:cNvSpPr>
          <p:nvPr>
            <p:ph type="body" sz="quarter" idx="1" hasCustomPrompt="1"/>
          </p:nvPr>
        </p:nvSpPr>
        <p:spPr>
          <a:xfrm>
            <a:off x="600671" y="3611595"/>
            <a:ext cx="10985501" cy="952501"/>
          </a:xfrm>
          <a:prstGeom prst="rect">
            <a:avLst/>
          </a:prstGeom>
        </p:spPr>
        <p:txBody>
          <a:bodyPr/>
          <a:lstStyle>
            <a:lvl1pPr marL="0" indent="0" defTabSz="412750">
              <a:buSzTx/>
              <a:buNone/>
              <a:defRPr sz="2750" b="1">
                <a:solidFill>
                  <a:srgbClr val="000000"/>
                </a:solidFill>
                <a:latin typeface="+mn-lt"/>
                <a:ea typeface="+mn-ea"/>
                <a:cs typeface="+mn-cs"/>
                <a:sym typeface="Helvetica Neue"/>
              </a:defRPr>
            </a:lvl1pPr>
            <a:lvl2pPr marL="0" indent="228600" defTabSz="412750">
              <a:buSzTx/>
              <a:buNone/>
              <a:defRPr sz="2750" b="1">
                <a:solidFill>
                  <a:srgbClr val="000000"/>
                </a:solidFill>
                <a:latin typeface="+mn-lt"/>
                <a:ea typeface="+mn-ea"/>
                <a:cs typeface="+mn-cs"/>
                <a:sym typeface="Helvetica Neue"/>
              </a:defRPr>
            </a:lvl2pPr>
            <a:lvl3pPr marL="0" indent="457200" defTabSz="412750">
              <a:buSzTx/>
              <a:buNone/>
              <a:defRPr sz="2750" b="1">
                <a:solidFill>
                  <a:srgbClr val="000000"/>
                </a:solidFill>
                <a:latin typeface="+mn-lt"/>
                <a:ea typeface="+mn-ea"/>
                <a:cs typeface="+mn-cs"/>
                <a:sym typeface="Helvetica Neue"/>
              </a:defRPr>
            </a:lvl3pPr>
            <a:lvl4pPr marL="0" indent="685800" defTabSz="412750">
              <a:buSzTx/>
              <a:buNone/>
              <a:defRPr sz="2750" b="1">
                <a:solidFill>
                  <a:srgbClr val="000000"/>
                </a:solidFill>
                <a:latin typeface="+mn-lt"/>
                <a:ea typeface="+mn-ea"/>
                <a:cs typeface="+mn-cs"/>
                <a:sym typeface="Helvetica Neue"/>
              </a:defRPr>
            </a:lvl4pPr>
            <a:lvl5pPr marL="0" indent="914400" defTabSz="412750">
              <a:buSzTx/>
              <a:buNone/>
              <a:defRPr sz="2750" b="1">
                <a:solidFill>
                  <a:srgbClr val="000000"/>
                </a:solidFill>
                <a:latin typeface="+mn-lt"/>
                <a:ea typeface="+mn-ea"/>
                <a:cs typeface="+mn-cs"/>
                <a:sym typeface="Helvetica Neue"/>
              </a:defRPr>
            </a:lvl5pPr>
          </a:lstStyle>
          <a:p>
            <a:r>
              <a:t>演示文稿副标题</a:t>
            </a:r>
          </a:p>
          <a:p>
            <a:pPr lvl="1"/>
            <a:endParaRPr/>
          </a:p>
          <a:p>
            <a:pPr lvl="2"/>
            <a:endParaRPr/>
          </a:p>
          <a:p>
            <a:pPr lvl="3"/>
            <a:endParaRPr/>
          </a:p>
          <a:p>
            <a:pPr lvl="4"/>
            <a:endParaRPr/>
          </a:p>
        </p:txBody>
      </p:sp>
      <p:sp>
        <p:nvSpPr>
          <p:cNvPr id="14" name="幻灯片编号"/>
          <p:cNvSpPr txBox="1">
            <a:spLocks noGrp="1"/>
          </p:cNvSpPr>
          <p:nvPr>
            <p:ph type="sldNum" sz="quarter" idx="2"/>
          </p:nvPr>
        </p:nvSpPr>
        <p:spPr>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6CB4B4D-7CA3-9044-876B-883B54F8677D}" type="slidenum">
              <a:rPr kumimoji="0" sz="1200" b="0" i="0" u="none" strike="noStrike" kern="1200" cap="none" spc="0" normalizeH="0" baseline="0" noProof="0">
                <a:ln>
                  <a:noFill/>
                </a:ln>
                <a:solidFill>
                  <a:srgbClr val="222222">
                    <a:tint val="75000"/>
                  </a:srgbClr>
                </a:solidFill>
                <a:effectLst/>
                <a:uLnTx/>
                <a:uFillTx/>
                <a:latin typeface="OPPOSans M"/>
                <a:ea typeface="OPPOSans M"/>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sz="1200" b="0" i="0" u="none" strike="noStrike" kern="1200" cap="none" spc="0" normalizeH="0" baseline="0" noProof="0">
              <a:ln>
                <a:noFill/>
              </a:ln>
              <a:solidFill>
                <a:srgbClr val="222222">
                  <a:tint val="75000"/>
                </a:srgbClr>
              </a:solidFill>
              <a:effectLst/>
              <a:uLnTx/>
              <a:uFillTx/>
              <a:latin typeface="OPPOSans M"/>
              <a:ea typeface="OPPOSans M"/>
              <a:cs typeface="+mn-cs"/>
            </a:endParaRPr>
          </a:p>
        </p:txBody>
      </p:sp>
    </p:spTree>
    <p:extLst>
      <p:ext uri="{BB962C8B-B14F-4D97-AF65-F5344CB8AC3E}">
        <p14:creationId xmlns:p14="http://schemas.microsoft.com/office/powerpoint/2010/main" val="4250922797"/>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A15CF41-42AF-4CF8-9664-9293B2FAFB4A}" type="datetimeFigureOut">
              <a:rPr lang="zh-CN" altLang="en-US" smtClean="0"/>
              <a:t>2023/11/3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8E838E8-A865-4730-AE4F-B9E25A0EA6B4}" type="slidenum">
              <a:rPr lang="zh-CN" altLang="en-US" smtClean="0"/>
              <a:t>‹#›</a:t>
            </a:fld>
            <a:endParaRPr lang="zh-CN" altLang="en-US"/>
          </a:p>
        </p:txBody>
      </p:sp>
    </p:spTree>
    <p:extLst>
      <p:ext uri="{BB962C8B-B14F-4D97-AF65-F5344CB8AC3E}">
        <p14:creationId xmlns:p14="http://schemas.microsoft.com/office/powerpoint/2010/main" val="20372765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562781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A15CF41-42AF-4CF8-9664-9293B2FAFB4A}" type="datetimeFigureOut">
              <a:rPr lang="zh-CN" altLang="en-US" smtClean="0"/>
              <a:t>2023/11/3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8E838E8-A865-4730-AE4F-B9E25A0EA6B4}" type="slidenum">
              <a:rPr lang="zh-CN" altLang="en-US" smtClean="0"/>
              <a:t>‹#›</a:t>
            </a:fld>
            <a:endParaRPr lang="zh-CN" altLang="en-US"/>
          </a:p>
        </p:txBody>
      </p:sp>
    </p:spTree>
    <p:extLst>
      <p:ext uri="{BB962C8B-B14F-4D97-AF65-F5344CB8AC3E}">
        <p14:creationId xmlns:p14="http://schemas.microsoft.com/office/powerpoint/2010/main" val="4084833525"/>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cSld name="Full Picture">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20F22533-F80C-4776-84BB-3E63EAB25D6B}"/>
              </a:ext>
            </a:extLst>
          </p:cNvPr>
          <p:cNvSpPr>
            <a:spLocks noGrp="1"/>
          </p:cNvSpPr>
          <p:nvPr>
            <p:ph type="pic" sz="quarter" idx="13"/>
          </p:nvPr>
        </p:nvSpPr>
        <p:spPr>
          <a:xfrm>
            <a:off x="0" y="0"/>
            <a:ext cx="12192000" cy="6858000"/>
          </a:xfrm>
        </p:spPr>
        <p:txBody>
          <a:bodyPr/>
          <a:lstStyle/>
          <a:p>
            <a:r>
              <a:rPr lang="zh-CN" altLang="en-US"/>
              <a:t>单击图标添加图片</a:t>
            </a:r>
            <a:endParaRPr lang="en-US"/>
          </a:p>
        </p:txBody>
      </p:sp>
    </p:spTree>
    <p:extLst>
      <p:ext uri="{BB962C8B-B14F-4D97-AF65-F5344CB8AC3E}">
        <p14:creationId xmlns:p14="http://schemas.microsoft.com/office/powerpoint/2010/main" val="596759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标题">
    <p:spTree>
      <p:nvGrpSpPr>
        <p:cNvPr id="1" name=""/>
        <p:cNvGrpSpPr/>
        <p:nvPr/>
      </p:nvGrpSpPr>
      <p:grpSpPr>
        <a:xfrm>
          <a:off x="0" y="0"/>
          <a:ext cx="0" cy="0"/>
          <a:chOff x="0" y="0"/>
          <a:chExt cx="0" cy="0"/>
        </a:xfrm>
      </p:grpSpPr>
      <p:sp>
        <p:nvSpPr>
          <p:cNvPr id="11" name="作者和日期"/>
          <p:cNvSpPr txBox="1">
            <a:spLocks noGrp="1"/>
          </p:cNvSpPr>
          <p:nvPr>
            <p:ph type="body" sz="quarter" idx="21" hasCustomPrompt="1"/>
          </p:nvPr>
        </p:nvSpPr>
        <p:spPr>
          <a:xfrm>
            <a:off x="600670" y="5929931"/>
            <a:ext cx="10985502" cy="318490"/>
          </a:xfrm>
          <a:prstGeom prst="rect">
            <a:avLst/>
          </a:prstGeom>
        </p:spPr>
        <p:txBody>
          <a:bodyPr lIns="45719" tIns="45719" rIns="45719" bIns="45719"/>
          <a:lstStyle>
            <a:lvl1pPr marL="0" indent="0" defTabSz="350838">
              <a:buSzTx/>
              <a:buNone/>
              <a:defRPr sz="1530" b="1">
                <a:solidFill>
                  <a:srgbClr val="000000"/>
                </a:solidFill>
                <a:latin typeface="+mn-lt"/>
                <a:ea typeface="+mn-ea"/>
                <a:cs typeface="+mn-cs"/>
                <a:sym typeface="Helvetica Neue"/>
              </a:defRPr>
            </a:lvl1pPr>
          </a:lstStyle>
          <a:p>
            <a:r>
              <a:t>作者和日期</a:t>
            </a:r>
          </a:p>
        </p:txBody>
      </p:sp>
      <p:sp>
        <p:nvSpPr>
          <p:cNvPr id="12" name="演示文稿标题"/>
          <p:cNvSpPr txBox="1">
            <a:spLocks noGrp="1"/>
          </p:cNvSpPr>
          <p:nvPr>
            <p:ph type="title" hasCustomPrompt="1"/>
          </p:nvPr>
        </p:nvSpPr>
        <p:spPr>
          <a:xfrm>
            <a:off x="603248" y="1287496"/>
            <a:ext cx="10985502" cy="2324101"/>
          </a:xfrm>
          <a:prstGeom prst="rect">
            <a:avLst/>
          </a:prstGeom>
        </p:spPr>
        <p:txBody>
          <a:bodyPr anchor="b"/>
          <a:lstStyle>
            <a:lvl1pPr>
              <a:defRPr sz="5800" spc="-116"/>
            </a:lvl1pPr>
          </a:lstStyle>
          <a:p>
            <a:r>
              <a:t>演示文稿标题</a:t>
            </a:r>
          </a:p>
        </p:txBody>
      </p:sp>
      <p:sp>
        <p:nvSpPr>
          <p:cNvPr id="13" name="正文级别 1…"/>
          <p:cNvSpPr txBox="1">
            <a:spLocks noGrp="1"/>
          </p:cNvSpPr>
          <p:nvPr>
            <p:ph type="body" sz="quarter" idx="1" hasCustomPrompt="1"/>
          </p:nvPr>
        </p:nvSpPr>
        <p:spPr>
          <a:xfrm>
            <a:off x="600671" y="3611595"/>
            <a:ext cx="10985501" cy="952501"/>
          </a:xfrm>
          <a:prstGeom prst="rect">
            <a:avLst/>
          </a:prstGeom>
        </p:spPr>
        <p:txBody>
          <a:bodyPr/>
          <a:lstStyle>
            <a:lvl1pPr marL="0" indent="0" defTabSz="412750">
              <a:buSzTx/>
              <a:buNone/>
              <a:defRPr sz="2750" b="1">
                <a:solidFill>
                  <a:srgbClr val="000000"/>
                </a:solidFill>
                <a:latin typeface="+mn-lt"/>
                <a:ea typeface="+mn-ea"/>
                <a:cs typeface="+mn-cs"/>
                <a:sym typeface="Helvetica Neue"/>
              </a:defRPr>
            </a:lvl1pPr>
            <a:lvl2pPr marL="0" indent="228600" defTabSz="412750">
              <a:buSzTx/>
              <a:buNone/>
              <a:defRPr sz="2750" b="1">
                <a:solidFill>
                  <a:srgbClr val="000000"/>
                </a:solidFill>
                <a:latin typeface="+mn-lt"/>
                <a:ea typeface="+mn-ea"/>
                <a:cs typeface="+mn-cs"/>
                <a:sym typeface="Helvetica Neue"/>
              </a:defRPr>
            </a:lvl2pPr>
            <a:lvl3pPr marL="0" indent="457200" defTabSz="412750">
              <a:buSzTx/>
              <a:buNone/>
              <a:defRPr sz="2750" b="1">
                <a:solidFill>
                  <a:srgbClr val="000000"/>
                </a:solidFill>
                <a:latin typeface="+mn-lt"/>
                <a:ea typeface="+mn-ea"/>
                <a:cs typeface="+mn-cs"/>
                <a:sym typeface="Helvetica Neue"/>
              </a:defRPr>
            </a:lvl3pPr>
            <a:lvl4pPr marL="0" indent="685800" defTabSz="412750">
              <a:buSzTx/>
              <a:buNone/>
              <a:defRPr sz="2750" b="1">
                <a:solidFill>
                  <a:srgbClr val="000000"/>
                </a:solidFill>
                <a:latin typeface="+mn-lt"/>
                <a:ea typeface="+mn-ea"/>
                <a:cs typeface="+mn-cs"/>
                <a:sym typeface="Helvetica Neue"/>
              </a:defRPr>
            </a:lvl4pPr>
            <a:lvl5pPr marL="0" indent="914400" defTabSz="412750">
              <a:buSzTx/>
              <a:buNone/>
              <a:defRPr sz="2750" b="1">
                <a:solidFill>
                  <a:srgbClr val="000000"/>
                </a:solidFill>
                <a:latin typeface="+mn-lt"/>
                <a:ea typeface="+mn-ea"/>
                <a:cs typeface="+mn-cs"/>
                <a:sym typeface="Helvetica Neue"/>
              </a:defRPr>
            </a:lvl5pPr>
          </a:lstStyle>
          <a:p>
            <a:r>
              <a:t>演示文稿副标题</a:t>
            </a:r>
          </a:p>
          <a:p>
            <a:pPr lvl="1"/>
            <a:endParaRPr/>
          </a:p>
          <a:p>
            <a:pPr lvl="2"/>
            <a:endParaRPr/>
          </a:p>
          <a:p>
            <a:pPr lvl="3"/>
            <a:endParaRPr/>
          </a:p>
          <a:p>
            <a:pPr lvl="4"/>
            <a:endParaRPr/>
          </a:p>
        </p:txBody>
      </p:sp>
      <p:sp>
        <p:nvSpPr>
          <p:cNvPr id="14" name="幻灯片编号"/>
          <p:cNvSpPr txBox="1">
            <a:spLocks noGrp="1"/>
          </p:cNvSpPr>
          <p:nvPr>
            <p:ph type="sldNum" sz="quarter" idx="2"/>
          </p:nvPr>
        </p:nvSpPr>
        <p:spPr>
          <a:prstGeom prst="rect">
            <a:avLst/>
          </a:prstGeom>
        </p:spPr>
        <p:txBody>
          <a:bodyPr/>
          <a:lstStyle/>
          <a:p>
            <a:fld id="{18E838E8-A865-4730-AE4F-B9E25A0EA6B4}" type="slidenum">
              <a:rPr lang="zh-CN" altLang="en-US" smtClean="0"/>
              <a:t>‹#›</a:t>
            </a:fld>
            <a:endParaRPr lang="zh-CN" altLang="en-US"/>
          </a:p>
        </p:txBody>
      </p:sp>
    </p:spTree>
    <p:extLst>
      <p:ext uri="{BB962C8B-B14F-4D97-AF65-F5344CB8AC3E}">
        <p14:creationId xmlns:p14="http://schemas.microsoft.com/office/powerpoint/2010/main" val="382705129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theme" Target="../theme/theme2.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theme" Target="../theme/theme3.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24.xml"/><Relationship Id="rId7" Type="http://schemas.openxmlformats.org/officeDocument/2006/relationships/slideLayout" Target="../slideLayouts/slideLayout28.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5" Type="http://schemas.openxmlformats.org/officeDocument/2006/relationships/slideLayout" Target="../slideLayouts/slideLayout26.xml"/><Relationship Id="rId4" Type="http://schemas.openxmlformats.org/officeDocument/2006/relationships/slideLayout" Target="../slideLayouts/slideLayout25.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theme" Target="../theme/theme5.xml"/><Relationship Id="rId5" Type="http://schemas.openxmlformats.org/officeDocument/2006/relationships/slideLayout" Target="../slideLayouts/slideLayout33.xml"/><Relationship Id="rId4" Type="http://schemas.openxmlformats.org/officeDocument/2006/relationships/slideLayout" Target="../slideLayouts/slideLayout32.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9"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15CF41-42AF-4CF8-9664-9293B2FAFB4A}" type="datetimeFigureOut">
              <a:rPr lang="zh-CN" altLang="en-US" smtClean="0"/>
              <a:t>2023/11/3</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E838E8-A865-4730-AE4F-B9E25A0EA6B4}" type="slidenum">
              <a:rPr lang="zh-CN" altLang="en-US" smtClean="0"/>
              <a:t>‹#›</a:t>
            </a:fld>
            <a:endParaRPr lang="zh-CN" altLang="en-US"/>
          </a:p>
        </p:txBody>
      </p:sp>
    </p:spTree>
    <p:extLst>
      <p:ext uri="{BB962C8B-B14F-4D97-AF65-F5344CB8AC3E}">
        <p14:creationId xmlns:p14="http://schemas.microsoft.com/office/powerpoint/2010/main" val="35195114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6"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96C1D9-153B-45BB-B5DE-7579A53756C5}" type="datetimeFigureOut">
              <a:rPr lang="en-US" smtClean="0"/>
              <a:t>11/3/2023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C2952A-0647-46EA-8310-EDCEE27AFBD9}" type="slidenum">
              <a:rPr lang="en-US" smtClean="0"/>
              <a:t>‹#›</a:t>
            </a:fld>
            <a:endParaRPr lang="en-US"/>
          </a:p>
        </p:txBody>
      </p:sp>
    </p:spTree>
    <p:extLst>
      <p:ext uri="{BB962C8B-B14F-4D97-AF65-F5344CB8AC3E}">
        <p14:creationId xmlns:p14="http://schemas.microsoft.com/office/powerpoint/2010/main" val="2734854877"/>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E3B8A3-A6A6-4182-BF03-C7222DD023B0}" type="datetimeFigureOut">
              <a:rPr lang="zh-CN" altLang="en-US" smtClean="0"/>
              <a:t>2023/11/3</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7CF265-6B94-43F3-A2B2-A74968330A7A}" type="slidenum">
              <a:rPr lang="zh-CN" altLang="en-US" smtClean="0"/>
              <a:t>‹#›</a:t>
            </a:fld>
            <a:endParaRPr lang="zh-CN" altLang="en-US"/>
          </a:p>
        </p:txBody>
      </p:sp>
    </p:spTree>
    <p:extLst>
      <p:ext uri="{BB962C8B-B14F-4D97-AF65-F5344CB8AC3E}">
        <p14:creationId xmlns:p14="http://schemas.microsoft.com/office/powerpoint/2010/main" val="1220439561"/>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2023/11/3</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7453923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96C1D9-153B-45BB-B5DE-7579A53756C5}" type="datetimeFigureOut">
              <a:rPr lang="en-US" smtClean="0"/>
              <a:t>11/3/2023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C2952A-0647-46EA-8310-EDCEE27AFBD9}" type="slidenum">
              <a:rPr lang="en-US" smtClean="0"/>
              <a:t>‹#›</a:t>
            </a:fld>
            <a:endParaRPr lang="en-US"/>
          </a:p>
        </p:txBody>
      </p:sp>
    </p:spTree>
    <p:extLst>
      <p:ext uri="{BB962C8B-B14F-4D97-AF65-F5344CB8AC3E}">
        <p14:creationId xmlns:p14="http://schemas.microsoft.com/office/powerpoint/2010/main" val="2577824286"/>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96C1D9-153B-45BB-B5DE-7579A53756C5}" type="datetimeFigureOut">
              <a:rPr lang="en-US" smtClean="0"/>
              <a:t>11/3/2023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C2952A-0647-46EA-8310-EDCEE27AFBD9}" type="slidenum">
              <a:rPr lang="en-US" smtClean="0"/>
              <a:t>‹#›</a:t>
            </a:fld>
            <a:endParaRPr lang="en-US"/>
          </a:p>
        </p:txBody>
      </p:sp>
    </p:spTree>
    <p:extLst>
      <p:ext uri="{BB962C8B-B14F-4D97-AF65-F5344CB8AC3E}">
        <p14:creationId xmlns:p14="http://schemas.microsoft.com/office/powerpoint/2010/main" val="1777755712"/>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tags" Target="../tags/tag14.xml"/><Relationship Id="rId18" Type="http://schemas.openxmlformats.org/officeDocument/2006/relationships/tags" Target="../tags/tag19.xml"/><Relationship Id="rId26" Type="http://schemas.openxmlformats.org/officeDocument/2006/relationships/tags" Target="../tags/tag27.xml"/><Relationship Id="rId39" Type="http://schemas.openxmlformats.org/officeDocument/2006/relationships/image" Target="../media/image1.png"/><Relationship Id="rId21" Type="http://schemas.openxmlformats.org/officeDocument/2006/relationships/tags" Target="../tags/tag22.xml"/><Relationship Id="rId34" Type="http://schemas.openxmlformats.org/officeDocument/2006/relationships/tags" Target="../tags/tag35.xml"/><Relationship Id="rId7" Type="http://schemas.openxmlformats.org/officeDocument/2006/relationships/tags" Target="../tags/tag8.xml"/><Relationship Id="rId12" Type="http://schemas.openxmlformats.org/officeDocument/2006/relationships/tags" Target="../tags/tag13.xml"/><Relationship Id="rId17" Type="http://schemas.openxmlformats.org/officeDocument/2006/relationships/tags" Target="../tags/tag18.xml"/><Relationship Id="rId25" Type="http://schemas.openxmlformats.org/officeDocument/2006/relationships/tags" Target="../tags/tag26.xml"/><Relationship Id="rId33" Type="http://schemas.openxmlformats.org/officeDocument/2006/relationships/tags" Target="../tags/tag34.xml"/><Relationship Id="rId38" Type="http://schemas.openxmlformats.org/officeDocument/2006/relationships/notesSlide" Target="../notesSlides/notesSlide1.xml"/><Relationship Id="rId2" Type="http://schemas.openxmlformats.org/officeDocument/2006/relationships/tags" Target="../tags/tag3.xml"/><Relationship Id="rId16" Type="http://schemas.openxmlformats.org/officeDocument/2006/relationships/tags" Target="../tags/tag17.xml"/><Relationship Id="rId20" Type="http://schemas.openxmlformats.org/officeDocument/2006/relationships/tags" Target="../tags/tag21.xml"/><Relationship Id="rId29" Type="http://schemas.openxmlformats.org/officeDocument/2006/relationships/tags" Target="../tags/tag30.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24" Type="http://schemas.openxmlformats.org/officeDocument/2006/relationships/tags" Target="../tags/tag25.xml"/><Relationship Id="rId32" Type="http://schemas.openxmlformats.org/officeDocument/2006/relationships/tags" Target="../tags/tag33.xml"/><Relationship Id="rId37" Type="http://schemas.openxmlformats.org/officeDocument/2006/relationships/slideLayout" Target="../slideLayouts/slideLayout5.xml"/><Relationship Id="rId5" Type="http://schemas.openxmlformats.org/officeDocument/2006/relationships/tags" Target="../tags/tag6.xml"/><Relationship Id="rId15" Type="http://schemas.openxmlformats.org/officeDocument/2006/relationships/tags" Target="../tags/tag16.xml"/><Relationship Id="rId23" Type="http://schemas.openxmlformats.org/officeDocument/2006/relationships/tags" Target="../tags/tag24.xml"/><Relationship Id="rId28" Type="http://schemas.openxmlformats.org/officeDocument/2006/relationships/tags" Target="../tags/tag29.xml"/><Relationship Id="rId36" Type="http://schemas.openxmlformats.org/officeDocument/2006/relationships/tags" Target="../tags/tag37.xml"/><Relationship Id="rId10" Type="http://schemas.openxmlformats.org/officeDocument/2006/relationships/tags" Target="../tags/tag11.xml"/><Relationship Id="rId19" Type="http://schemas.openxmlformats.org/officeDocument/2006/relationships/tags" Target="../tags/tag20.xml"/><Relationship Id="rId31" Type="http://schemas.openxmlformats.org/officeDocument/2006/relationships/tags" Target="../tags/tag32.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 Id="rId22" Type="http://schemas.openxmlformats.org/officeDocument/2006/relationships/tags" Target="../tags/tag23.xml"/><Relationship Id="rId27" Type="http://schemas.openxmlformats.org/officeDocument/2006/relationships/tags" Target="../tags/tag28.xml"/><Relationship Id="rId30" Type="http://schemas.openxmlformats.org/officeDocument/2006/relationships/tags" Target="../tags/tag31.xml"/><Relationship Id="rId35" Type="http://schemas.openxmlformats.org/officeDocument/2006/relationships/tags" Target="../tags/tag36.xml"/><Relationship Id="rId8" Type="http://schemas.openxmlformats.org/officeDocument/2006/relationships/tags" Target="../tags/tag9.xml"/><Relationship Id="rId3" Type="http://schemas.openxmlformats.org/officeDocument/2006/relationships/tags" Target="../tags/tag4.xm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102.xml"/><Relationship Id="rId7" Type="http://schemas.openxmlformats.org/officeDocument/2006/relationships/notesSlide" Target="../notesSlides/notesSlide10.xml"/><Relationship Id="rId2" Type="http://schemas.openxmlformats.org/officeDocument/2006/relationships/tags" Target="../tags/tag101.xml"/><Relationship Id="rId1" Type="http://schemas.openxmlformats.org/officeDocument/2006/relationships/tags" Target="../tags/tag100.xml"/><Relationship Id="rId6" Type="http://schemas.openxmlformats.org/officeDocument/2006/relationships/slideLayout" Target="../slideLayouts/slideLayout5.xml"/><Relationship Id="rId5" Type="http://schemas.openxmlformats.org/officeDocument/2006/relationships/tags" Target="../tags/tag104.xml"/><Relationship Id="rId4" Type="http://schemas.openxmlformats.org/officeDocument/2006/relationships/tags" Target="../tags/tag103.xml"/></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107.xml"/><Relationship Id="rId7" Type="http://schemas.openxmlformats.org/officeDocument/2006/relationships/image" Target="../media/image10.png"/><Relationship Id="rId2" Type="http://schemas.openxmlformats.org/officeDocument/2006/relationships/tags" Target="../tags/tag106.xml"/><Relationship Id="rId1" Type="http://schemas.openxmlformats.org/officeDocument/2006/relationships/tags" Target="../tags/tag105.xml"/><Relationship Id="rId6" Type="http://schemas.openxmlformats.org/officeDocument/2006/relationships/notesSlide" Target="../notesSlides/notesSlide11.xml"/><Relationship Id="rId5" Type="http://schemas.openxmlformats.org/officeDocument/2006/relationships/slideLayout" Target="../slideLayouts/slideLayout5.xml"/><Relationship Id="rId4" Type="http://schemas.openxmlformats.org/officeDocument/2006/relationships/tags" Target="../tags/tag108.xml"/></Relationships>
</file>

<file path=ppt/slides/_rels/slide12.xml.rels><?xml version="1.0" encoding="UTF-8" standalone="yes"?>
<Relationships xmlns="http://schemas.openxmlformats.org/package/2006/relationships"><Relationship Id="rId3" Type="http://schemas.openxmlformats.org/officeDocument/2006/relationships/tags" Target="../tags/tag111.xml"/><Relationship Id="rId7" Type="http://schemas.openxmlformats.org/officeDocument/2006/relationships/notesSlide" Target="../notesSlides/notesSlide12.xml"/><Relationship Id="rId2" Type="http://schemas.openxmlformats.org/officeDocument/2006/relationships/tags" Target="../tags/tag110.xml"/><Relationship Id="rId1" Type="http://schemas.openxmlformats.org/officeDocument/2006/relationships/tags" Target="../tags/tag109.xml"/><Relationship Id="rId6" Type="http://schemas.openxmlformats.org/officeDocument/2006/relationships/slideLayout" Target="../slideLayouts/slideLayout5.xml"/><Relationship Id="rId5" Type="http://schemas.openxmlformats.org/officeDocument/2006/relationships/tags" Target="../tags/tag113.xml"/><Relationship Id="rId4" Type="http://schemas.openxmlformats.org/officeDocument/2006/relationships/tags" Target="../tags/tag112.xml"/></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3.xml"/><Relationship Id="rId3" Type="http://schemas.openxmlformats.org/officeDocument/2006/relationships/tags" Target="../tags/tag116.xml"/><Relationship Id="rId7" Type="http://schemas.openxmlformats.org/officeDocument/2006/relationships/slideLayout" Target="../slideLayouts/slideLayout5.xml"/><Relationship Id="rId2" Type="http://schemas.openxmlformats.org/officeDocument/2006/relationships/tags" Target="../tags/tag115.xml"/><Relationship Id="rId1" Type="http://schemas.openxmlformats.org/officeDocument/2006/relationships/tags" Target="../tags/tag114.xml"/><Relationship Id="rId6" Type="http://schemas.openxmlformats.org/officeDocument/2006/relationships/tags" Target="../tags/tag119.xml"/><Relationship Id="rId5" Type="http://schemas.openxmlformats.org/officeDocument/2006/relationships/tags" Target="../tags/tag118.xml"/><Relationship Id="rId4" Type="http://schemas.openxmlformats.org/officeDocument/2006/relationships/tags" Target="../tags/tag117.xml"/><Relationship Id="rId9" Type="http://schemas.openxmlformats.org/officeDocument/2006/relationships/image" Target="../media/image12.png"/></Relationships>
</file>

<file path=ppt/slides/_rels/slide14.xml.rels><?xml version="1.0" encoding="UTF-8" standalone="yes"?>
<Relationships xmlns="http://schemas.openxmlformats.org/package/2006/relationships"><Relationship Id="rId8" Type="http://schemas.openxmlformats.org/officeDocument/2006/relationships/notesSlide" Target="../notesSlides/notesSlide14.xml"/><Relationship Id="rId3" Type="http://schemas.openxmlformats.org/officeDocument/2006/relationships/tags" Target="../tags/tag122.xml"/><Relationship Id="rId7" Type="http://schemas.openxmlformats.org/officeDocument/2006/relationships/slideLayout" Target="../slideLayouts/slideLayout5.xml"/><Relationship Id="rId2" Type="http://schemas.openxmlformats.org/officeDocument/2006/relationships/tags" Target="../tags/tag121.xml"/><Relationship Id="rId1" Type="http://schemas.openxmlformats.org/officeDocument/2006/relationships/tags" Target="../tags/tag120.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9" Type="http://schemas.openxmlformats.org/officeDocument/2006/relationships/image" Target="../media/image12.png"/></Relationships>
</file>

<file path=ppt/slides/_rels/slide15.xml.rels><?xml version="1.0" encoding="UTF-8" standalone="yes"?>
<Relationships xmlns="http://schemas.openxmlformats.org/package/2006/relationships"><Relationship Id="rId8" Type="http://schemas.openxmlformats.org/officeDocument/2006/relationships/tags" Target="../tags/tag133.xml"/><Relationship Id="rId13" Type="http://schemas.openxmlformats.org/officeDocument/2006/relationships/tags" Target="../tags/tag138.xml"/><Relationship Id="rId18" Type="http://schemas.openxmlformats.org/officeDocument/2006/relationships/tags" Target="../tags/tag143.xml"/><Relationship Id="rId26" Type="http://schemas.openxmlformats.org/officeDocument/2006/relationships/tags" Target="../tags/tag151.xml"/><Relationship Id="rId3" Type="http://schemas.openxmlformats.org/officeDocument/2006/relationships/tags" Target="../tags/tag128.xml"/><Relationship Id="rId21" Type="http://schemas.openxmlformats.org/officeDocument/2006/relationships/tags" Target="../tags/tag146.xml"/><Relationship Id="rId7" Type="http://schemas.openxmlformats.org/officeDocument/2006/relationships/tags" Target="../tags/tag132.xml"/><Relationship Id="rId12" Type="http://schemas.openxmlformats.org/officeDocument/2006/relationships/tags" Target="../tags/tag137.xml"/><Relationship Id="rId17" Type="http://schemas.openxmlformats.org/officeDocument/2006/relationships/tags" Target="../tags/tag142.xml"/><Relationship Id="rId25" Type="http://schemas.openxmlformats.org/officeDocument/2006/relationships/tags" Target="../tags/tag150.xml"/><Relationship Id="rId2" Type="http://schemas.openxmlformats.org/officeDocument/2006/relationships/tags" Target="../tags/tag127.xml"/><Relationship Id="rId16" Type="http://schemas.openxmlformats.org/officeDocument/2006/relationships/tags" Target="../tags/tag141.xml"/><Relationship Id="rId20" Type="http://schemas.openxmlformats.org/officeDocument/2006/relationships/tags" Target="../tags/tag145.xml"/><Relationship Id="rId29" Type="http://schemas.openxmlformats.org/officeDocument/2006/relationships/tags" Target="../tags/tag154.xml"/><Relationship Id="rId1" Type="http://schemas.openxmlformats.org/officeDocument/2006/relationships/tags" Target="../tags/tag126.xml"/><Relationship Id="rId6" Type="http://schemas.openxmlformats.org/officeDocument/2006/relationships/tags" Target="../tags/tag131.xml"/><Relationship Id="rId11" Type="http://schemas.openxmlformats.org/officeDocument/2006/relationships/tags" Target="../tags/tag136.xml"/><Relationship Id="rId24" Type="http://schemas.openxmlformats.org/officeDocument/2006/relationships/tags" Target="../tags/tag149.xml"/><Relationship Id="rId32" Type="http://schemas.openxmlformats.org/officeDocument/2006/relationships/notesSlide" Target="../notesSlides/notesSlide15.xml"/><Relationship Id="rId5" Type="http://schemas.openxmlformats.org/officeDocument/2006/relationships/tags" Target="../tags/tag130.xml"/><Relationship Id="rId15" Type="http://schemas.openxmlformats.org/officeDocument/2006/relationships/tags" Target="../tags/tag140.xml"/><Relationship Id="rId23" Type="http://schemas.openxmlformats.org/officeDocument/2006/relationships/tags" Target="../tags/tag148.xml"/><Relationship Id="rId28" Type="http://schemas.openxmlformats.org/officeDocument/2006/relationships/tags" Target="../tags/tag153.xml"/><Relationship Id="rId10" Type="http://schemas.openxmlformats.org/officeDocument/2006/relationships/tags" Target="../tags/tag135.xml"/><Relationship Id="rId19" Type="http://schemas.openxmlformats.org/officeDocument/2006/relationships/tags" Target="../tags/tag144.xml"/><Relationship Id="rId31" Type="http://schemas.openxmlformats.org/officeDocument/2006/relationships/slideLayout" Target="../slideLayouts/slideLayout5.xml"/><Relationship Id="rId4" Type="http://schemas.openxmlformats.org/officeDocument/2006/relationships/tags" Target="../tags/tag129.xml"/><Relationship Id="rId9" Type="http://schemas.openxmlformats.org/officeDocument/2006/relationships/tags" Target="../tags/tag134.xml"/><Relationship Id="rId14" Type="http://schemas.openxmlformats.org/officeDocument/2006/relationships/tags" Target="../tags/tag139.xml"/><Relationship Id="rId22" Type="http://schemas.openxmlformats.org/officeDocument/2006/relationships/tags" Target="../tags/tag147.xml"/><Relationship Id="rId27" Type="http://schemas.openxmlformats.org/officeDocument/2006/relationships/tags" Target="../tags/tag152.xml"/><Relationship Id="rId30" Type="http://schemas.openxmlformats.org/officeDocument/2006/relationships/tags" Target="../tags/tag155.xml"/></Relationships>
</file>

<file path=ppt/slides/_rels/slide2.xml.rels><?xml version="1.0" encoding="UTF-8" standalone="yes"?>
<Relationships xmlns="http://schemas.openxmlformats.org/package/2006/relationships"><Relationship Id="rId8" Type="http://schemas.openxmlformats.org/officeDocument/2006/relationships/tags" Target="../tags/tag45.xml"/><Relationship Id="rId13" Type="http://schemas.openxmlformats.org/officeDocument/2006/relationships/tags" Target="../tags/tag50.xml"/><Relationship Id="rId18" Type="http://schemas.openxmlformats.org/officeDocument/2006/relationships/tags" Target="../tags/tag55.xml"/><Relationship Id="rId3" Type="http://schemas.openxmlformats.org/officeDocument/2006/relationships/tags" Target="../tags/tag40.xml"/><Relationship Id="rId21" Type="http://schemas.openxmlformats.org/officeDocument/2006/relationships/slideLayout" Target="../slideLayouts/slideLayout5.xml"/><Relationship Id="rId7" Type="http://schemas.openxmlformats.org/officeDocument/2006/relationships/tags" Target="../tags/tag44.xml"/><Relationship Id="rId12" Type="http://schemas.openxmlformats.org/officeDocument/2006/relationships/tags" Target="../tags/tag49.xml"/><Relationship Id="rId17" Type="http://schemas.openxmlformats.org/officeDocument/2006/relationships/tags" Target="../tags/tag54.xml"/><Relationship Id="rId2" Type="http://schemas.openxmlformats.org/officeDocument/2006/relationships/tags" Target="../tags/tag39.xml"/><Relationship Id="rId16" Type="http://schemas.openxmlformats.org/officeDocument/2006/relationships/tags" Target="../tags/tag53.xml"/><Relationship Id="rId20" Type="http://schemas.openxmlformats.org/officeDocument/2006/relationships/tags" Target="../tags/tag57.xml"/><Relationship Id="rId1" Type="http://schemas.openxmlformats.org/officeDocument/2006/relationships/tags" Target="../tags/tag38.xml"/><Relationship Id="rId6" Type="http://schemas.openxmlformats.org/officeDocument/2006/relationships/tags" Target="../tags/tag43.xml"/><Relationship Id="rId11" Type="http://schemas.openxmlformats.org/officeDocument/2006/relationships/tags" Target="../tags/tag48.xml"/><Relationship Id="rId5" Type="http://schemas.openxmlformats.org/officeDocument/2006/relationships/tags" Target="../tags/tag42.xml"/><Relationship Id="rId15" Type="http://schemas.openxmlformats.org/officeDocument/2006/relationships/tags" Target="../tags/tag52.xml"/><Relationship Id="rId10" Type="http://schemas.openxmlformats.org/officeDocument/2006/relationships/tags" Target="../tags/tag47.xml"/><Relationship Id="rId19" Type="http://schemas.openxmlformats.org/officeDocument/2006/relationships/tags" Target="../tags/tag56.xml"/><Relationship Id="rId4" Type="http://schemas.openxmlformats.org/officeDocument/2006/relationships/tags" Target="../tags/tag41.xml"/><Relationship Id="rId9" Type="http://schemas.openxmlformats.org/officeDocument/2006/relationships/tags" Target="../tags/tag46.xml"/><Relationship Id="rId14" Type="http://schemas.openxmlformats.org/officeDocument/2006/relationships/tags" Target="../tags/tag51.xml"/><Relationship Id="rId2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60.xml"/><Relationship Id="rId7" Type="http://schemas.openxmlformats.org/officeDocument/2006/relationships/notesSlide" Target="../notesSlides/notesSlide3.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Layout" Target="../slideLayouts/slideLayout5.xml"/><Relationship Id="rId5" Type="http://schemas.openxmlformats.org/officeDocument/2006/relationships/tags" Target="../tags/tag62.xml"/><Relationship Id="rId4" Type="http://schemas.openxmlformats.org/officeDocument/2006/relationships/tags" Target="../tags/tag61.xml"/></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3" Type="http://schemas.openxmlformats.org/officeDocument/2006/relationships/tags" Target="../tags/tag65.xml"/><Relationship Id="rId7" Type="http://schemas.openxmlformats.org/officeDocument/2006/relationships/slideLayout" Target="../slideLayouts/slideLayout5.xml"/><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71.xml"/><Relationship Id="rId7" Type="http://schemas.openxmlformats.org/officeDocument/2006/relationships/notesSlide" Target="../notesSlides/notesSlide5.xml"/><Relationship Id="rId2" Type="http://schemas.openxmlformats.org/officeDocument/2006/relationships/tags" Target="../tags/tag70.xml"/><Relationship Id="rId1" Type="http://schemas.openxmlformats.org/officeDocument/2006/relationships/tags" Target="../tags/tag69.xml"/><Relationship Id="rId6" Type="http://schemas.openxmlformats.org/officeDocument/2006/relationships/slideLayout" Target="../slideLayouts/slideLayout5.xml"/><Relationship Id="rId5" Type="http://schemas.openxmlformats.org/officeDocument/2006/relationships/tags" Target="../tags/tag73.xml"/><Relationship Id="rId4" Type="http://schemas.openxmlformats.org/officeDocument/2006/relationships/tags" Target="../tags/tag72.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5.xml"/><Relationship Id="rId3" Type="http://schemas.openxmlformats.org/officeDocument/2006/relationships/tags" Target="../tags/tag76.xml"/><Relationship Id="rId7" Type="http://schemas.openxmlformats.org/officeDocument/2006/relationships/tags" Target="../tags/tag80.xml"/><Relationship Id="rId12" Type="http://schemas.openxmlformats.org/officeDocument/2006/relationships/image" Target="../media/image7.png"/><Relationship Id="rId2" Type="http://schemas.openxmlformats.org/officeDocument/2006/relationships/tags" Target="../tags/tag75.xml"/><Relationship Id="rId1" Type="http://schemas.openxmlformats.org/officeDocument/2006/relationships/tags" Target="../tags/tag74.xml"/><Relationship Id="rId6" Type="http://schemas.openxmlformats.org/officeDocument/2006/relationships/tags" Target="../tags/tag79.xml"/><Relationship Id="rId11" Type="http://schemas.openxmlformats.org/officeDocument/2006/relationships/image" Target="../media/image6.png"/><Relationship Id="rId5" Type="http://schemas.openxmlformats.org/officeDocument/2006/relationships/tags" Target="../tags/tag78.xml"/><Relationship Id="rId10" Type="http://schemas.openxmlformats.org/officeDocument/2006/relationships/image" Target="../media/image5.png"/><Relationship Id="rId4" Type="http://schemas.openxmlformats.org/officeDocument/2006/relationships/tags" Target="../tags/tag77.xml"/><Relationship Id="rId9"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tags" Target="../tags/tag83.xml"/><Relationship Id="rId2" Type="http://schemas.openxmlformats.org/officeDocument/2006/relationships/tags" Target="../tags/tag82.xml"/><Relationship Id="rId1" Type="http://schemas.openxmlformats.org/officeDocument/2006/relationships/tags" Target="../tags/tag81.xml"/><Relationship Id="rId5" Type="http://schemas.openxmlformats.org/officeDocument/2006/relationships/notesSlide" Target="../notesSlides/notesSlide7.xml"/><Relationship Id="rId4"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tags" Target="../tags/tag86.xml"/><Relationship Id="rId7" Type="http://schemas.openxmlformats.org/officeDocument/2006/relationships/notesSlide" Target="../notesSlides/notesSlide8.xml"/><Relationship Id="rId2" Type="http://schemas.openxmlformats.org/officeDocument/2006/relationships/tags" Target="../tags/tag85.xml"/><Relationship Id="rId1" Type="http://schemas.openxmlformats.org/officeDocument/2006/relationships/tags" Target="../tags/tag84.xml"/><Relationship Id="rId6" Type="http://schemas.openxmlformats.org/officeDocument/2006/relationships/slideLayout" Target="../slideLayouts/slideLayout5.xml"/><Relationship Id="rId5" Type="http://schemas.openxmlformats.org/officeDocument/2006/relationships/tags" Target="../tags/tag88.xml"/><Relationship Id="rId4" Type="http://schemas.openxmlformats.org/officeDocument/2006/relationships/tags" Target="../tags/tag87.xml"/></Relationships>
</file>

<file path=ppt/slides/_rels/slide9.xml.rels><?xml version="1.0" encoding="UTF-8" standalone="yes"?>
<Relationships xmlns="http://schemas.openxmlformats.org/package/2006/relationships"><Relationship Id="rId8" Type="http://schemas.openxmlformats.org/officeDocument/2006/relationships/tags" Target="../tags/tag96.xml"/><Relationship Id="rId13" Type="http://schemas.openxmlformats.org/officeDocument/2006/relationships/notesSlide" Target="../notesSlides/notesSlide9.xml"/><Relationship Id="rId3" Type="http://schemas.openxmlformats.org/officeDocument/2006/relationships/tags" Target="../tags/tag91.xml"/><Relationship Id="rId7" Type="http://schemas.openxmlformats.org/officeDocument/2006/relationships/tags" Target="../tags/tag95.xml"/><Relationship Id="rId12" Type="http://schemas.openxmlformats.org/officeDocument/2006/relationships/slideLayout" Target="../slideLayouts/slideLayout5.xml"/><Relationship Id="rId2" Type="http://schemas.openxmlformats.org/officeDocument/2006/relationships/tags" Target="../tags/tag90.xml"/><Relationship Id="rId1" Type="http://schemas.openxmlformats.org/officeDocument/2006/relationships/tags" Target="../tags/tag89.xml"/><Relationship Id="rId6" Type="http://schemas.openxmlformats.org/officeDocument/2006/relationships/tags" Target="../tags/tag94.xml"/><Relationship Id="rId11" Type="http://schemas.openxmlformats.org/officeDocument/2006/relationships/tags" Target="../tags/tag99.xml"/><Relationship Id="rId5" Type="http://schemas.openxmlformats.org/officeDocument/2006/relationships/tags" Target="../tags/tag93.xml"/><Relationship Id="rId10" Type="http://schemas.openxmlformats.org/officeDocument/2006/relationships/tags" Target="../tags/tag98.xml"/><Relationship Id="rId4" Type="http://schemas.openxmlformats.org/officeDocument/2006/relationships/tags" Target="../tags/tag92.xml"/><Relationship Id="rId9" Type="http://schemas.openxmlformats.org/officeDocument/2006/relationships/tags" Target="../tags/tag9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4" name="Shape1">
            <a:extLst>
              <a:ext uri="{FF2B5EF4-FFF2-40B4-BE49-F238E27FC236}">
                <a16:creationId xmlns:a16="http://schemas.microsoft.com/office/drawing/2014/main" id="{863BCE97-3B64-EC00-44F6-5EA28190C2B6}"/>
              </a:ext>
            </a:extLst>
          </p:cNvPr>
          <p:cNvSpPr/>
          <p:nvPr/>
        </p:nvSpPr>
        <p:spPr>
          <a:xfrm>
            <a:off x="1905" y="791"/>
            <a:ext cx="12190095" cy="6857209"/>
          </a:xfrm>
          <a:prstGeom prst="rect">
            <a:avLst/>
          </a:prstGeom>
          <a:solidFill>
            <a:schemeClr val="accent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a:extLst>
              <a:ext uri="{FF2B5EF4-FFF2-40B4-BE49-F238E27FC236}">
                <a16:creationId xmlns:a16="http://schemas.microsoft.com/office/drawing/2014/main" id="{05B6E2CD-930B-0D92-E352-54225BE9BA37}"/>
              </a:ext>
            </a:extLst>
          </p:cNvPr>
          <p:cNvGrpSpPr/>
          <p:nvPr/>
        </p:nvGrpSpPr>
        <p:grpSpPr>
          <a:xfrm>
            <a:off x="660762" y="294696"/>
            <a:ext cx="1448471" cy="361178"/>
            <a:chOff x="8517547" y="-94646"/>
            <a:chExt cx="1448471" cy="361178"/>
          </a:xfrm>
          <a:gradFill>
            <a:gsLst>
              <a:gs pos="100000">
                <a:schemeClr val="accent1">
                  <a:alpha val="0"/>
                </a:schemeClr>
              </a:gs>
              <a:gs pos="0">
                <a:schemeClr val="accent1">
                  <a:alpha val="60000"/>
                </a:schemeClr>
              </a:gs>
            </a:gsLst>
            <a:lin ang="0" scaled="1"/>
          </a:gradFill>
        </p:grpSpPr>
        <p:sp>
          <p:nvSpPr>
            <p:cNvPr id="22" name="椭圆 21">
              <a:extLst>
                <a:ext uri="{FF2B5EF4-FFF2-40B4-BE49-F238E27FC236}">
                  <a16:creationId xmlns:a16="http://schemas.microsoft.com/office/drawing/2014/main" id="{0FBB6AD9-34C0-5760-580C-3B9BBEDE89F2}"/>
                </a:ext>
              </a:extLst>
            </p:cNvPr>
            <p:cNvSpPr/>
            <p:nvPr>
              <p:custDataLst>
                <p:tags r:id="rId10"/>
              </p:custDataLst>
            </p:nvPr>
          </p:nvSpPr>
          <p:spPr>
            <a:xfrm>
              <a:off x="8517547"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24" name="椭圆 23">
              <a:extLst>
                <a:ext uri="{FF2B5EF4-FFF2-40B4-BE49-F238E27FC236}">
                  <a16:creationId xmlns:a16="http://schemas.microsoft.com/office/drawing/2014/main" id="{209D635C-39E7-FBC8-92A6-48C376158964}"/>
                </a:ext>
              </a:extLst>
            </p:cNvPr>
            <p:cNvSpPr/>
            <p:nvPr>
              <p:custDataLst>
                <p:tags r:id="rId11"/>
              </p:custDataLst>
            </p:nvPr>
          </p:nvSpPr>
          <p:spPr>
            <a:xfrm>
              <a:off x="8689017"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25" name="椭圆 24">
              <a:extLst>
                <a:ext uri="{FF2B5EF4-FFF2-40B4-BE49-F238E27FC236}">
                  <a16:creationId xmlns:a16="http://schemas.microsoft.com/office/drawing/2014/main" id="{BC0427BC-786E-85F2-F9A9-2BE42E8A721E}"/>
                </a:ext>
              </a:extLst>
            </p:cNvPr>
            <p:cNvSpPr/>
            <p:nvPr>
              <p:custDataLst>
                <p:tags r:id="rId12"/>
              </p:custDataLst>
            </p:nvPr>
          </p:nvSpPr>
          <p:spPr>
            <a:xfrm>
              <a:off x="8860487"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26" name="椭圆 25">
              <a:extLst>
                <a:ext uri="{FF2B5EF4-FFF2-40B4-BE49-F238E27FC236}">
                  <a16:creationId xmlns:a16="http://schemas.microsoft.com/office/drawing/2014/main" id="{1BD0B1D7-00BC-D577-4D4F-71FE5B9CE15B}"/>
                </a:ext>
              </a:extLst>
            </p:cNvPr>
            <p:cNvSpPr/>
            <p:nvPr>
              <p:custDataLst>
                <p:tags r:id="rId13"/>
              </p:custDataLst>
            </p:nvPr>
          </p:nvSpPr>
          <p:spPr>
            <a:xfrm>
              <a:off x="903195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27" name="椭圆 26">
              <a:extLst>
                <a:ext uri="{FF2B5EF4-FFF2-40B4-BE49-F238E27FC236}">
                  <a16:creationId xmlns:a16="http://schemas.microsoft.com/office/drawing/2014/main" id="{01052FD9-4B90-4544-F66A-7E6ED3B6BC36}"/>
                </a:ext>
              </a:extLst>
            </p:cNvPr>
            <p:cNvSpPr/>
            <p:nvPr>
              <p:custDataLst>
                <p:tags r:id="rId14"/>
              </p:custDataLst>
            </p:nvPr>
          </p:nvSpPr>
          <p:spPr>
            <a:xfrm>
              <a:off x="920342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28" name="椭圆 27">
              <a:extLst>
                <a:ext uri="{FF2B5EF4-FFF2-40B4-BE49-F238E27FC236}">
                  <a16:creationId xmlns:a16="http://schemas.microsoft.com/office/drawing/2014/main" id="{C0BB1687-FF8F-874D-C7C5-A06071AC583F}"/>
                </a:ext>
              </a:extLst>
            </p:cNvPr>
            <p:cNvSpPr/>
            <p:nvPr>
              <p:custDataLst>
                <p:tags r:id="rId15"/>
              </p:custDataLst>
            </p:nvPr>
          </p:nvSpPr>
          <p:spPr>
            <a:xfrm>
              <a:off x="937489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29" name="椭圆 28">
              <a:extLst>
                <a:ext uri="{FF2B5EF4-FFF2-40B4-BE49-F238E27FC236}">
                  <a16:creationId xmlns:a16="http://schemas.microsoft.com/office/drawing/2014/main" id="{D97A068D-3E6E-2BF7-7E71-7D9F435B79C5}"/>
                </a:ext>
              </a:extLst>
            </p:cNvPr>
            <p:cNvSpPr/>
            <p:nvPr>
              <p:custDataLst>
                <p:tags r:id="rId16"/>
              </p:custDataLst>
            </p:nvPr>
          </p:nvSpPr>
          <p:spPr>
            <a:xfrm>
              <a:off x="8517547"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0" name="椭圆 29">
              <a:extLst>
                <a:ext uri="{FF2B5EF4-FFF2-40B4-BE49-F238E27FC236}">
                  <a16:creationId xmlns:a16="http://schemas.microsoft.com/office/drawing/2014/main" id="{6946B997-EAD3-B7B2-532C-22E52767E0A2}"/>
                </a:ext>
              </a:extLst>
            </p:cNvPr>
            <p:cNvSpPr/>
            <p:nvPr>
              <p:custDataLst>
                <p:tags r:id="rId17"/>
              </p:custDataLst>
            </p:nvPr>
          </p:nvSpPr>
          <p:spPr>
            <a:xfrm>
              <a:off x="8689017"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1" name="椭圆 30">
              <a:extLst>
                <a:ext uri="{FF2B5EF4-FFF2-40B4-BE49-F238E27FC236}">
                  <a16:creationId xmlns:a16="http://schemas.microsoft.com/office/drawing/2014/main" id="{E9CC2AB3-C1B8-8BEC-5ECB-EC4CDC896599}"/>
                </a:ext>
              </a:extLst>
            </p:cNvPr>
            <p:cNvSpPr/>
            <p:nvPr>
              <p:custDataLst>
                <p:tags r:id="rId18"/>
              </p:custDataLst>
            </p:nvPr>
          </p:nvSpPr>
          <p:spPr>
            <a:xfrm>
              <a:off x="8860487"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2" name="椭圆 31">
              <a:extLst>
                <a:ext uri="{FF2B5EF4-FFF2-40B4-BE49-F238E27FC236}">
                  <a16:creationId xmlns:a16="http://schemas.microsoft.com/office/drawing/2014/main" id="{37FB9AF7-807E-4CE9-A937-84C98399691F}"/>
                </a:ext>
              </a:extLst>
            </p:cNvPr>
            <p:cNvSpPr/>
            <p:nvPr>
              <p:custDataLst>
                <p:tags r:id="rId19"/>
              </p:custDataLst>
            </p:nvPr>
          </p:nvSpPr>
          <p:spPr>
            <a:xfrm>
              <a:off x="903195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3" name="椭圆 32">
              <a:extLst>
                <a:ext uri="{FF2B5EF4-FFF2-40B4-BE49-F238E27FC236}">
                  <a16:creationId xmlns:a16="http://schemas.microsoft.com/office/drawing/2014/main" id="{66D69A3E-FECB-7735-C826-101405BB3C1F}"/>
                </a:ext>
              </a:extLst>
            </p:cNvPr>
            <p:cNvSpPr/>
            <p:nvPr>
              <p:custDataLst>
                <p:tags r:id="rId20"/>
              </p:custDataLst>
            </p:nvPr>
          </p:nvSpPr>
          <p:spPr>
            <a:xfrm>
              <a:off x="920342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4" name="椭圆 33">
              <a:extLst>
                <a:ext uri="{FF2B5EF4-FFF2-40B4-BE49-F238E27FC236}">
                  <a16:creationId xmlns:a16="http://schemas.microsoft.com/office/drawing/2014/main" id="{5179BCE3-A70D-79CA-5289-33D1E184A104}"/>
                </a:ext>
              </a:extLst>
            </p:cNvPr>
            <p:cNvSpPr/>
            <p:nvPr>
              <p:custDataLst>
                <p:tags r:id="rId21"/>
              </p:custDataLst>
            </p:nvPr>
          </p:nvSpPr>
          <p:spPr>
            <a:xfrm>
              <a:off x="937489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5" name="椭圆 34">
              <a:extLst>
                <a:ext uri="{FF2B5EF4-FFF2-40B4-BE49-F238E27FC236}">
                  <a16:creationId xmlns:a16="http://schemas.microsoft.com/office/drawing/2014/main" id="{7E5E2662-9C88-14E1-62B9-FAB093C6A2E9}"/>
                </a:ext>
              </a:extLst>
            </p:cNvPr>
            <p:cNvSpPr/>
            <p:nvPr>
              <p:custDataLst>
                <p:tags r:id="rId22"/>
              </p:custDataLst>
            </p:nvPr>
          </p:nvSpPr>
          <p:spPr>
            <a:xfrm>
              <a:off x="8517547"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6" name="椭圆 35">
              <a:extLst>
                <a:ext uri="{FF2B5EF4-FFF2-40B4-BE49-F238E27FC236}">
                  <a16:creationId xmlns:a16="http://schemas.microsoft.com/office/drawing/2014/main" id="{467672C6-EF1A-03B2-4C94-B4A69CD07298}"/>
                </a:ext>
              </a:extLst>
            </p:cNvPr>
            <p:cNvSpPr/>
            <p:nvPr>
              <p:custDataLst>
                <p:tags r:id="rId23"/>
              </p:custDataLst>
            </p:nvPr>
          </p:nvSpPr>
          <p:spPr>
            <a:xfrm>
              <a:off x="8689017"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7" name="椭圆 36">
              <a:extLst>
                <a:ext uri="{FF2B5EF4-FFF2-40B4-BE49-F238E27FC236}">
                  <a16:creationId xmlns:a16="http://schemas.microsoft.com/office/drawing/2014/main" id="{8D066868-8B41-0562-708E-73E218654553}"/>
                </a:ext>
              </a:extLst>
            </p:cNvPr>
            <p:cNvSpPr/>
            <p:nvPr>
              <p:custDataLst>
                <p:tags r:id="rId24"/>
              </p:custDataLst>
            </p:nvPr>
          </p:nvSpPr>
          <p:spPr>
            <a:xfrm>
              <a:off x="8860487"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8" name="椭圆 37">
              <a:extLst>
                <a:ext uri="{FF2B5EF4-FFF2-40B4-BE49-F238E27FC236}">
                  <a16:creationId xmlns:a16="http://schemas.microsoft.com/office/drawing/2014/main" id="{76F3BBA5-D5CB-3BEE-48E3-BF153D748AA1}"/>
                </a:ext>
              </a:extLst>
            </p:cNvPr>
            <p:cNvSpPr/>
            <p:nvPr>
              <p:custDataLst>
                <p:tags r:id="rId25"/>
              </p:custDataLst>
            </p:nvPr>
          </p:nvSpPr>
          <p:spPr>
            <a:xfrm>
              <a:off x="903195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9" name="椭圆 38">
              <a:extLst>
                <a:ext uri="{FF2B5EF4-FFF2-40B4-BE49-F238E27FC236}">
                  <a16:creationId xmlns:a16="http://schemas.microsoft.com/office/drawing/2014/main" id="{713A3147-BDBA-398D-205E-FF98AFBF4100}"/>
                </a:ext>
              </a:extLst>
            </p:cNvPr>
            <p:cNvSpPr/>
            <p:nvPr>
              <p:custDataLst>
                <p:tags r:id="rId26"/>
              </p:custDataLst>
            </p:nvPr>
          </p:nvSpPr>
          <p:spPr>
            <a:xfrm>
              <a:off x="920342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40" name="椭圆 39">
              <a:extLst>
                <a:ext uri="{FF2B5EF4-FFF2-40B4-BE49-F238E27FC236}">
                  <a16:creationId xmlns:a16="http://schemas.microsoft.com/office/drawing/2014/main" id="{33722FB4-9DDD-2CF7-0259-B5C93A8A9CCC}"/>
                </a:ext>
              </a:extLst>
            </p:cNvPr>
            <p:cNvSpPr/>
            <p:nvPr>
              <p:custDataLst>
                <p:tags r:id="rId27"/>
              </p:custDataLst>
            </p:nvPr>
          </p:nvSpPr>
          <p:spPr>
            <a:xfrm>
              <a:off x="937489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41" name="椭圆 40">
              <a:extLst>
                <a:ext uri="{FF2B5EF4-FFF2-40B4-BE49-F238E27FC236}">
                  <a16:creationId xmlns:a16="http://schemas.microsoft.com/office/drawing/2014/main" id="{03B98C39-E64B-E3B1-8401-E8A5620ACD83}"/>
                </a:ext>
              </a:extLst>
            </p:cNvPr>
            <p:cNvSpPr/>
            <p:nvPr>
              <p:custDataLst>
                <p:tags r:id="rId28"/>
              </p:custDataLst>
            </p:nvPr>
          </p:nvSpPr>
          <p:spPr>
            <a:xfrm>
              <a:off x="956602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42" name="椭圆 41">
              <a:extLst>
                <a:ext uri="{FF2B5EF4-FFF2-40B4-BE49-F238E27FC236}">
                  <a16:creationId xmlns:a16="http://schemas.microsoft.com/office/drawing/2014/main" id="{D52A8D6E-4EE2-DA99-2C76-AD4CEDB73574}"/>
                </a:ext>
              </a:extLst>
            </p:cNvPr>
            <p:cNvSpPr/>
            <p:nvPr>
              <p:custDataLst>
                <p:tags r:id="rId29"/>
              </p:custDataLst>
            </p:nvPr>
          </p:nvSpPr>
          <p:spPr>
            <a:xfrm>
              <a:off x="973749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43" name="椭圆 42">
              <a:extLst>
                <a:ext uri="{FF2B5EF4-FFF2-40B4-BE49-F238E27FC236}">
                  <a16:creationId xmlns:a16="http://schemas.microsoft.com/office/drawing/2014/main" id="{1D6C1EBD-9EC3-A985-8416-99827D812AC6}"/>
                </a:ext>
              </a:extLst>
            </p:cNvPr>
            <p:cNvSpPr/>
            <p:nvPr>
              <p:custDataLst>
                <p:tags r:id="rId30"/>
              </p:custDataLst>
            </p:nvPr>
          </p:nvSpPr>
          <p:spPr>
            <a:xfrm>
              <a:off x="990896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44" name="椭圆 43">
              <a:extLst>
                <a:ext uri="{FF2B5EF4-FFF2-40B4-BE49-F238E27FC236}">
                  <a16:creationId xmlns:a16="http://schemas.microsoft.com/office/drawing/2014/main" id="{023A7CEC-7D90-C0DC-2BF4-F7E4C14E526E}"/>
                </a:ext>
              </a:extLst>
            </p:cNvPr>
            <p:cNvSpPr/>
            <p:nvPr>
              <p:custDataLst>
                <p:tags r:id="rId31"/>
              </p:custDataLst>
            </p:nvPr>
          </p:nvSpPr>
          <p:spPr>
            <a:xfrm>
              <a:off x="956602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45" name="椭圆 44">
              <a:extLst>
                <a:ext uri="{FF2B5EF4-FFF2-40B4-BE49-F238E27FC236}">
                  <a16:creationId xmlns:a16="http://schemas.microsoft.com/office/drawing/2014/main" id="{A71BAEA5-EE7F-B948-E5F8-CE05FA4BE948}"/>
                </a:ext>
              </a:extLst>
            </p:cNvPr>
            <p:cNvSpPr/>
            <p:nvPr>
              <p:custDataLst>
                <p:tags r:id="rId32"/>
              </p:custDataLst>
            </p:nvPr>
          </p:nvSpPr>
          <p:spPr>
            <a:xfrm>
              <a:off x="973749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46" name="椭圆 45">
              <a:extLst>
                <a:ext uri="{FF2B5EF4-FFF2-40B4-BE49-F238E27FC236}">
                  <a16:creationId xmlns:a16="http://schemas.microsoft.com/office/drawing/2014/main" id="{2D548D5D-D0FA-A5C3-8033-9050A962BE66}"/>
                </a:ext>
              </a:extLst>
            </p:cNvPr>
            <p:cNvSpPr/>
            <p:nvPr>
              <p:custDataLst>
                <p:tags r:id="rId33"/>
              </p:custDataLst>
            </p:nvPr>
          </p:nvSpPr>
          <p:spPr>
            <a:xfrm>
              <a:off x="990896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47" name="椭圆 46">
              <a:extLst>
                <a:ext uri="{FF2B5EF4-FFF2-40B4-BE49-F238E27FC236}">
                  <a16:creationId xmlns:a16="http://schemas.microsoft.com/office/drawing/2014/main" id="{B6D734A4-1D7E-F5F7-1E54-63B3DCB90E1A}"/>
                </a:ext>
              </a:extLst>
            </p:cNvPr>
            <p:cNvSpPr/>
            <p:nvPr>
              <p:custDataLst>
                <p:tags r:id="rId34"/>
              </p:custDataLst>
            </p:nvPr>
          </p:nvSpPr>
          <p:spPr>
            <a:xfrm>
              <a:off x="956602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48" name="椭圆 47">
              <a:extLst>
                <a:ext uri="{FF2B5EF4-FFF2-40B4-BE49-F238E27FC236}">
                  <a16:creationId xmlns:a16="http://schemas.microsoft.com/office/drawing/2014/main" id="{C485F018-8F9A-0403-D1BE-E84199237CA0}"/>
                </a:ext>
              </a:extLst>
            </p:cNvPr>
            <p:cNvSpPr/>
            <p:nvPr>
              <p:custDataLst>
                <p:tags r:id="rId35"/>
              </p:custDataLst>
            </p:nvPr>
          </p:nvSpPr>
          <p:spPr>
            <a:xfrm>
              <a:off x="973749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52" name="椭圆 51">
              <a:extLst>
                <a:ext uri="{FF2B5EF4-FFF2-40B4-BE49-F238E27FC236}">
                  <a16:creationId xmlns:a16="http://schemas.microsoft.com/office/drawing/2014/main" id="{C2E1F799-6611-E21F-67D7-7DBED9F26D1F}"/>
                </a:ext>
              </a:extLst>
            </p:cNvPr>
            <p:cNvSpPr/>
            <p:nvPr>
              <p:custDataLst>
                <p:tags r:id="rId36"/>
              </p:custDataLst>
            </p:nvPr>
          </p:nvSpPr>
          <p:spPr>
            <a:xfrm>
              <a:off x="990896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grpSp>
      <p:sp>
        <p:nvSpPr>
          <p:cNvPr id="23" name="平行四边形 22"/>
          <p:cNvSpPr/>
          <p:nvPr>
            <p:custDataLst>
              <p:tags r:id="rId2"/>
            </p:custDataLst>
          </p:nvPr>
        </p:nvSpPr>
        <p:spPr>
          <a:xfrm flipH="1">
            <a:off x="570048" y="3026513"/>
            <a:ext cx="6217920" cy="126365"/>
          </a:xfrm>
          <a:prstGeom prst="parallelogram">
            <a:avLst>
              <a:gd name="adj" fmla="val 77108"/>
            </a:avLst>
          </a:prstGeom>
          <a:gradFill flip="none" rotWithShape="1">
            <a:gsLst>
              <a:gs pos="100000">
                <a:schemeClr val="accent1"/>
              </a:gs>
              <a:gs pos="0">
                <a:schemeClr val="accent1">
                  <a:lumMod val="20000"/>
                  <a:lumOff val="8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20" name="图形 15">
            <a:extLst>
              <a:ext uri="{FF2B5EF4-FFF2-40B4-BE49-F238E27FC236}">
                <a16:creationId xmlns:a16="http://schemas.microsoft.com/office/drawing/2014/main" id="{5707AE04-7D79-972E-DDCD-C48479D27035}"/>
              </a:ext>
            </a:extLst>
          </p:cNvPr>
          <p:cNvSpPr/>
          <p:nvPr/>
        </p:nvSpPr>
        <p:spPr>
          <a:xfrm>
            <a:off x="7861001" y="0"/>
            <a:ext cx="4835956" cy="6858000"/>
          </a:xfrm>
          <a:custGeom>
            <a:avLst/>
            <a:gdLst>
              <a:gd name="connsiteX0" fmla="*/ 3581400 w 4835956"/>
              <a:gd name="connsiteY0" fmla="*/ 6858000 h 6858000"/>
              <a:gd name="connsiteX1" fmla="*/ 0 w 4835956"/>
              <a:gd name="connsiteY1" fmla="*/ 2781757 h 6858000"/>
              <a:gd name="connsiteX2" fmla="*/ 3108960 w 4835956"/>
              <a:gd name="connsiteY2" fmla="*/ 0 h 6858000"/>
              <a:gd name="connsiteX3" fmla="*/ 4835957 w 4835956"/>
              <a:gd name="connsiteY3" fmla="*/ 0 h 6858000"/>
              <a:gd name="connsiteX4" fmla="*/ 4835957 w 4835956"/>
              <a:gd name="connsiteY4" fmla="*/ 6858000 h 6858000"/>
              <a:gd name="connsiteX5" fmla="*/ 3581400 w 4835956"/>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5956" h="6858000">
                <a:moveTo>
                  <a:pt x="3581400" y="6858000"/>
                </a:moveTo>
                <a:lnTo>
                  <a:pt x="0" y="2781757"/>
                </a:lnTo>
                <a:lnTo>
                  <a:pt x="3108960" y="0"/>
                </a:lnTo>
                <a:lnTo>
                  <a:pt x="4835957" y="0"/>
                </a:lnTo>
                <a:lnTo>
                  <a:pt x="4835957" y="6858000"/>
                </a:lnTo>
                <a:lnTo>
                  <a:pt x="3581400" y="6858000"/>
                </a:lnTo>
                <a:close/>
              </a:path>
            </a:pathLst>
          </a:custGeom>
          <a:solidFill>
            <a:schemeClr val="accent1"/>
          </a:solidFill>
          <a:ln w="7620" cap="flat">
            <a:noFill/>
            <a:prstDash val="solid"/>
            <a:miter/>
          </a:ln>
        </p:spPr>
        <p:txBody>
          <a:bodyPr rtlCol="0" anchor="ctr"/>
          <a:lstStyle/>
          <a:p>
            <a:endParaRPr lang="zh-CN" altLang="en-US"/>
          </a:p>
        </p:txBody>
      </p:sp>
      <p:sp>
        <p:nvSpPr>
          <p:cNvPr id="18" name="图形 15">
            <a:extLst>
              <a:ext uri="{FF2B5EF4-FFF2-40B4-BE49-F238E27FC236}">
                <a16:creationId xmlns:a16="http://schemas.microsoft.com/office/drawing/2014/main" id="{1BA0281F-7153-3661-B697-29C1D029AF9B}"/>
              </a:ext>
            </a:extLst>
          </p:cNvPr>
          <p:cNvSpPr/>
          <p:nvPr/>
        </p:nvSpPr>
        <p:spPr>
          <a:xfrm>
            <a:off x="7570554" y="-389607"/>
            <a:ext cx="5416849" cy="7681780"/>
          </a:xfrm>
          <a:custGeom>
            <a:avLst/>
            <a:gdLst>
              <a:gd name="connsiteX0" fmla="*/ 3581400 w 4835956"/>
              <a:gd name="connsiteY0" fmla="*/ 6858000 h 6858000"/>
              <a:gd name="connsiteX1" fmla="*/ 0 w 4835956"/>
              <a:gd name="connsiteY1" fmla="*/ 2781757 h 6858000"/>
              <a:gd name="connsiteX2" fmla="*/ 3108960 w 4835956"/>
              <a:gd name="connsiteY2" fmla="*/ 0 h 6858000"/>
              <a:gd name="connsiteX3" fmla="*/ 4835957 w 4835956"/>
              <a:gd name="connsiteY3" fmla="*/ 0 h 6858000"/>
              <a:gd name="connsiteX4" fmla="*/ 4835957 w 4835956"/>
              <a:gd name="connsiteY4" fmla="*/ 6858000 h 6858000"/>
              <a:gd name="connsiteX5" fmla="*/ 3581400 w 4835956"/>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5956" h="6858000">
                <a:moveTo>
                  <a:pt x="3581400" y="6858000"/>
                </a:moveTo>
                <a:lnTo>
                  <a:pt x="0" y="2781757"/>
                </a:lnTo>
                <a:lnTo>
                  <a:pt x="3108960" y="0"/>
                </a:lnTo>
                <a:lnTo>
                  <a:pt x="4835957" y="0"/>
                </a:lnTo>
                <a:lnTo>
                  <a:pt x="4835957" y="6858000"/>
                </a:lnTo>
                <a:lnTo>
                  <a:pt x="3581400" y="6858000"/>
                </a:lnTo>
                <a:close/>
              </a:path>
            </a:pathLst>
          </a:custGeom>
          <a:noFill/>
          <a:ln w="7620" cap="flat">
            <a:solidFill>
              <a:schemeClr val="accent1"/>
            </a:solidFill>
            <a:prstDash val="solid"/>
            <a:miter/>
          </a:ln>
        </p:spPr>
        <p:txBody>
          <a:bodyPr rtlCol="0" anchor="ctr"/>
          <a:lstStyle/>
          <a:p>
            <a:endParaRPr lang="zh-CN" altLang="en-US"/>
          </a:p>
        </p:txBody>
      </p:sp>
      <p:sp>
        <p:nvSpPr>
          <p:cNvPr id="19" name="Shape2">
            <a:extLst>
              <a:ext uri="{FF2B5EF4-FFF2-40B4-BE49-F238E27FC236}">
                <a16:creationId xmlns:a16="http://schemas.microsoft.com/office/drawing/2014/main" id="{680CB42E-C205-D471-6E95-B03C04F6E099}"/>
              </a:ext>
            </a:extLst>
          </p:cNvPr>
          <p:cNvSpPr/>
          <p:nvPr>
            <p:custDataLst>
              <p:tags r:id="rId3"/>
            </p:custDataLst>
          </p:nvPr>
        </p:nvSpPr>
        <p:spPr>
          <a:xfrm>
            <a:off x="8551696" y="0"/>
            <a:ext cx="4835956" cy="6858000"/>
          </a:xfrm>
          <a:custGeom>
            <a:avLst/>
            <a:gdLst>
              <a:gd name="connsiteX0" fmla="*/ 3581400 w 4835956"/>
              <a:gd name="connsiteY0" fmla="*/ 6858000 h 6858000"/>
              <a:gd name="connsiteX1" fmla="*/ 0 w 4835956"/>
              <a:gd name="connsiteY1" fmla="*/ 2781757 h 6858000"/>
              <a:gd name="connsiteX2" fmla="*/ 3108960 w 4835956"/>
              <a:gd name="connsiteY2" fmla="*/ 0 h 6858000"/>
              <a:gd name="connsiteX3" fmla="*/ 4835957 w 4835956"/>
              <a:gd name="connsiteY3" fmla="*/ 0 h 6858000"/>
              <a:gd name="connsiteX4" fmla="*/ 4835957 w 4835956"/>
              <a:gd name="connsiteY4" fmla="*/ 6858000 h 6858000"/>
              <a:gd name="connsiteX5" fmla="*/ 3581400 w 4835956"/>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5956" h="6858000">
                <a:moveTo>
                  <a:pt x="3581400" y="6858000"/>
                </a:moveTo>
                <a:lnTo>
                  <a:pt x="0" y="2781757"/>
                </a:lnTo>
                <a:lnTo>
                  <a:pt x="3108960" y="0"/>
                </a:lnTo>
                <a:lnTo>
                  <a:pt x="4835957" y="0"/>
                </a:lnTo>
                <a:lnTo>
                  <a:pt x="4835957" y="6858000"/>
                </a:lnTo>
                <a:lnTo>
                  <a:pt x="3581400" y="6858000"/>
                </a:lnTo>
                <a:close/>
              </a:path>
            </a:pathLst>
          </a:custGeom>
          <a:blipFill dpi="0" rotWithShape="0">
            <a:blip r:embed="rId39"/>
            <a:srcRect/>
            <a:stretch>
              <a:fillRect l="-20907" r="-20907"/>
            </a:stretch>
          </a:blipFill>
          <a:ln w="7620" cap="flat">
            <a:noFill/>
            <a:prstDash val="solid"/>
            <a:miter/>
          </a:ln>
        </p:spPr>
        <p:txBody>
          <a:bodyPr rtlCol="0" anchor="ctr"/>
          <a:lstStyle/>
          <a:p>
            <a:endParaRPr lang="zh-CN" altLang="en-US"/>
          </a:p>
        </p:txBody>
      </p:sp>
      <p:sp>
        <p:nvSpPr>
          <p:cNvPr id="5" name="Text1">
            <a:extLst>
              <a:ext uri="{FF2B5EF4-FFF2-40B4-BE49-F238E27FC236}">
                <a16:creationId xmlns:a16="http://schemas.microsoft.com/office/drawing/2014/main" id="{A5188540-BADE-FB1E-41B2-2932A7D0A43A}"/>
              </a:ext>
            </a:extLst>
          </p:cNvPr>
          <p:cNvSpPr txBox="1"/>
          <p:nvPr>
            <p:custDataLst>
              <p:tags r:id="rId4"/>
            </p:custDataLst>
          </p:nvPr>
        </p:nvSpPr>
        <p:spPr>
          <a:xfrm>
            <a:off x="570048" y="3303147"/>
            <a:ext cx="6710060" cy="1193498"/>
          </a:xfrm>
          <a:prstGeom prst="rect">
            <a:avLst/>
          </a:prstGeom>
          <a:noFill/>
        </p:spPr>
        <p:txBody>
          <a:bodyPr wrap="square" rtlCol="0">
            <a:normAutofit/>
          </a:bodyPr>
          <a:lstStyle/>
          <a:p>
            <a:r>
              <a:rPr lang="en-US" altLang="zh-CN" sz="1400">
                <a:solidFill>
                  <a:schemeClr val="accent1"/>
                </a:solidFill>
                <a:uFillTx/>
                <a:latin typeface="微软雅黑" panose="020B0503020204020204" charset="-122"/>
                <a:ea typeface="微软雅黑" panose="020B0503020204020204" charset="-122"/>
              </a:rPr>
              <a:t>"</a:t>
            </a:r>
            <a:r>
              <a:rPr lang="zh-CN" altLang="en-US" sz="1400">
                <a:solidFill>
                  <a:schemeClr val="accent1"/>
                </a:solidFill>
                <a:uFillTx/>
                <a:latin typeface="微软雅黑" panose="020B0503020204020204" charset="-122"/>
                <a:ea typeface="微软雅黑" panose="020B0503020204020204" charset="-122"/>
              </a:rPr>
              <a:t>两轮纵向平衡车的设计与实现，追求动态平衡的艺术。</a:t>
            </a:r>
            <a:r>
              <a:rPr lang="en-US" altLang="zh-CN" sz="1400">
                <a:solidFill>
                  <a:schemeClr val="accent1"/>
                </a:solidFill>
                <a:uFillTx/>
                <a:latin typeface="微软雅黑" panose="020B0503020204020204" charset="-122"/>
                <a:ea typeface="微软雅黑" panose="020B0503020204020204" charset="-122"/>
              </a:rPr>
              <a:t>"</a:t>
            </a:r>
            <a:endParaRPr lang="en-US" altLang="id-ID" sz="1400" dirty="0">
              <a:solidFill>
                <a:schemeClr val="accent1"/>
              </a:solidFill>
              <a:uFillTx/>
              <a:latin typeface="微软雅黑" panose="020B0503020204020204" charset="-122"/>
              <a:ea typeface="微软雅黑" panose="020B0503020204020204" charset="-122"/>
            </a:endParaRPr>
          </a:p>
        </p:txBody>
      </p:sp>
      <p:sp>
        <p:nvSpPr>
          <p:cNvPr id="2" name="Text2">
            <a:extLst>
              <a:ext uri="{FF2B5EF4-FFF2-40B4-BE49-F238E27FC236}">
                <a16:creationId xmlns:a16="http://schemas.microsoft.com/office/drawing/2014/main" id="{205529EE-B3DC-1678-B820-B4BA2333522F}"/>
              </a:ext>
            </a:extLst>
          </p:cNvPr>
          <p:cNvSpPr txBox="1"/>
          <p:nvPr>
            <p:custDataLst>
              <p:tags r:id="rId5"/>
            </p:custDataLst>
          </p:nvPr>
        </p:nvSpPr>
        <p:spPr>
          <a:xfrm>
            <a:off x="570048" y="5682480"/>
            <a:ext cx="5190894" cy="307777"/>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a:ln>
                  <a:noFill/>
                </a:ln>
                <a:solidFill>
                  <a:schemeClr val="accent1"/>
                </a:solidFill>
                <a:effectLst/>
                <a:uLnTx/>
                <a:uFillTx/>
                <a:latin typeface="微软雅黑"/>
                <a:ea typeface="微软雅黑"/>
                <a:cs typeface="+mn-cs"/>
              </a:rPr>
              <a:t>2023/10/26</a:t>
            </a:r>
            <a:endParaRPr kumimoji="0" lang="zh-CN" altLang="en-US" b="0" i="0" u="none" strike="noStrike" kern="1200" cap="none" spc="0" normalizeH="0" baseline="0" noProof="0" dirty="0">
              <a:ln>
                <a:noFill/>
              </a:ln>
              <a:solidFill>
                <a:schemeClr val="accent1"/>
              </a:solidFill>
              <a:effectLst/>
              <a:uLnTx/>
              <a:uFillTx/>
              <a:latin typeface="微软雅黑"/>
              <a:ea typeface="微软雅黑"/>
              <a:cs typeface="+mn-cs"/>
            </a:endParaRPr>
          </a:p>
        </p:txBody>
      </p:sp>
      <p:sp>
        <p:nvSpPr>
          <p:cNvPr id="3" name="Text3">
            <a:extLst>
              <a:ext uri="{FF2B5EF4-FFF2-40B4-BE49-F238E27FC236}">
                <a16:creationId xmlns:a16="http://schemas.microsoft.com/office/drawing/2014/main" id="{4A07EC1D-8802-79D7-67C0-7E7EB25ECBB5}"/>
              </a:ext>
            </a:extLst>
          </p:cNvPr>
          <p:cNvSpPr txBox="1"/>
          <p:nvPr>
            <p:custDataLst>
              <p:tags r:id="rId6"/>
            </p:custDataLst>
          </p:nvPr>
        </p:nvSpPr>
        <p:spPr>
          <a:xfrm>
            <a:off x="570048" y="5313148"/>
            <a:ext cx="5600702" cy="369332"/>
          </a:xfrm>
          <a:prstGeom prst="rect">
            <a:avLst/>
          </a:prstGeom>
          <a:noFill/>
        </p:spPr>
        <p:txBody>
          <a:bodyPr wrap="square" rtlCol="0" anchor="ctr">
            <a:normAutofit/>
          </a:bodyPr>
          <a:lstStyle/>
          <a:p>
            <a:pPr>
              <a:defRPr/>
            </a:pPr>
            <a:r>
              <a:rPr lang="zh-CN" altLang="en-US" sz="1400" dirty="0">
                <a:solidFill>
                  <a:schemeClr val="accent1"/>
                </a:solidFill>
                <a:latin typeface="微软雅黑"/>
                <a:ea typeface="微软雅黑"/>
              </a:rPr>
              <a:t>指导教师：朝力萌</a:t>
            </a:r>
            <a:endParaRPr lang="en-US" sz="1400" dirty="0">
              <a:solidFill>
                <a:schemeClr val="accent1"/>
              </a:solidFill>
              <a:latin typeface="微软雅黑"/>
              <a:ea typeface="微软雅黑"/>
            </a:endParaRPr>
          </a:p>
        </p:txBody>
      </p:sp>
      <p:sp>
        <p:nvSpPr>
          <p:cNvPr id="7" name="Text4"/>
          <p:cNvSpPr txBox="1"/>
          <p:nvPr>
            <p:custDataLst>
              <p:tags r:id="rId7"/>
            </p:custDataLst>
          </p:nvPr>
        </p:nvSpPr>
        <p:spPr>
          <a:xfrm>
            <a:off x="570049" y="1973942"/>
            <a:ext cx="7209495" cy="974002"/>
          </a:xfrm>
          <a:prstGeom prst="rect">
            <a:avLst/>
          </a:prstGeom>
          <a:noFill/>
        </p:spPr>
        <p:txBody>
          <a:bodyPr wrap="square" anchor="ctr" anchorCtr="0">
            <a:normAutofit fontScale="77500" lnSpcReduction="20000"/>
          </a:bodyPr>
          <a:lstStyle/>
          <a:p>
            <a:pPr algn="l" fontAlgn="ctr"/>
            <a:r>
              <a:rPr lang="zh-CN" altLang="en-US" sz="5000" b="1" dirty="0">
                <a:solidFill>
                  <a:schemeClr val="accent1"/>
                </a:solidFill>
                <a:latin typeface="微软雅黑" panose="020B0503020204020204" charset="-122"/>
                <a:ea typeface="微软雅黑" panose="020B0503020204020204" charset="-122"/>
                <a:cs typeface="阿里巴巴普惠体" panose="00020600040101010101" charset="-122"/>
                <a:sym typeface="+mn-ea"/>
              </a:rPr>
              <a:t>纵向两轮平衡车的设计与实现</a:t>
            </a:r>
            <a:endParaRPr kumimoji="0" lang="zh-CN" altLang="en-US" sz="5000" b="1" i="0" u="none" strike="noStrike" kern="1200" cap="none" spc="0" normalizeH="0" baseline="0" noProof="0" dirty="0">
              <a:ln>
                <a:solidFill>
                  <a:schemeClr val="accent2">
                    <a:lumMod val="20000"/>
                    <a:lumOff val="80000"/>
                  </a:schemeClr>
                </a:solidFill>
              </a:ln>
              <a:solidFill>
                <a:schemeClr val="accent1"/>
              </a:solidFill>
              <a:effectLst/>
              <a:uLnTx/>
              <a:uFillTx/>
              <a:latin typeface="微软雅黑" panose="020B0503020204020204" charset="-122"/>
              <a:ea typeface="微软雅黑" panose="020B0503020204020204" charset="-122"/>
              <a:cs typeface="阿里巴巴普惠体" panose="00020600040101010101" charset="-122"/>
              <a:sym typeface="+mn-ea"/>
            </a:endParaRPr>
          </a:p>
        </p:txBody>
      </p:sp>
      <p:sp>
        <p:nvSpPr>
          <p:cNvPr id="6" name="Text3">
            <a:extLst>
              <a:ext uri="{FF2B5EF4-FFF2-40B4-BE49-F238E27FC236}">
                <a16:creationId xmlns:a16="http://schemas.microsoft.com/office/drawing/2014/main" id="{D77EF14A-2A5F-947B-4110-ABD6B55BAEE1}"/>
              </a:ext>
            </a:extLst>
          </p:cNvPr>
          <p:cNvSpPr txBox="1"/>
          <p:nvPr>
            <p:custDataLst>
              <p:tags r:id="rId8"/>
            </p:custDataLst>
          </p:nvPr>
        </p:nvSpPr>
        <p:spPr>
          <a:xfrm>
            <a:off x="570048" y="4943816"/>
            <a:ext cx="5600702" cy="369332"/>
          </a:xfrm>
          <a:prstGeom prst="rect">
            <a:avLst/>
          </a:prstGeom>
          <a:noFill/>
        </p:spPr>
        <p:txBody>
          <a:bodyPr wrap="square" rtlCol="0" anchor="ctr">
            <a:normAutofit/>
          </a:bodyPr>
          <a:lstStyle/>
          <a:p>
            <a:pPr>
              <a:defRPr/>
            </a:pPr>
            <a:r>
              <a:rPr lang="zh-CN" altLang="en-US" sz="1400" dirty="0">
                <a:solidFill>
                  <a:schemeClr val="accent1"/>
                </a:solidFill>
                <a:latin typeface="微软雅黑"/>
                <a:ea typeface="微软雅黑"/>
              </a:rPr>
              <a:t>姓名：德格金</a:t>
            </a:r>
            <a:endParaRPr lang="en-US" altLang="zh-CN" sz="1400" dirty="0">
              <a:solidFill>
                <a:schemeClr val="accent1"/>
              </a:solidFill>
              <a:latin typeface="微软雅黑"/>
              <a:ea typeface="微软雅黑"/>
            </a:endParaRPr>
          </a:p>
        </p:txBody>
      </p:sp>
      <p:sp>
        <p:nvSpPr>
          <p:cNvPr id="8" name="Text3">
            <a:extLst>
              <a:ext uri="{FF2B5EF4-FFF2-40B4-BE49-F238E27FC236}">
                <a16:creationId xmlns:a16="http://schemas.microsoft.com/office/drawing/2014/main" id="{7D23BBB0-ED86-DCFC-527B-B8F2BD7B7510}"/>
              </a:ext>
            </a:extLst>
          </p:cNvPr>
          <p:cNvSpPr txBox="1"/>
          <p:nvPr>
            <p:custDataLst>
              <p:tags r:id="rId9"/>
            </p:custDataLst>
          </p:nvPr>
        </p:nvSpPr>
        <p:spPr>
          <a:xfrm>
            <a:off x="570048" y="4588613"/>
            <a:ext cx="5600702" cy="369332"/>
          </a:xfrm>
          <a:prstGeom prst="rect">
            <a:avLst/>
          </a:prstGeom>
          <a:noFill/>
        </p:spPr>
        <p:txBody>
          <a:bodyPr wrap="square" rtlCol="0" anchor="ctr">
            <a:normAutofit/>
          </a:bodyPr>
          <a:lstStyle/>
          <a:p>
            <a:pPr>
              <a:defRPr/>
            </a:pPr>
            <a:r>
              <a:rPr lang="zh-CN" altLang="en-US" sz="1400" dirty="0">
                <a:solidFill>
                  <a:schemeClr val="accent1"/>
                </a:solidFill>
                <a:latin typeface="微软雅黑"/>
                <a:ea typeface="微软雅黑"/>
              </a:rPr>
              <a:t>学号：</a:t>
            </a:r>
            <a:r>
              <a:rPr lang="en-US" altLang="zh-CN" sz="1400" dirty="0">
                <a:solidFill>
                  <a:schemeClr val="accent1"/>
                </a:solidFill>
                <a:latin typeface="微软雅黑"/>
                <a:ea typeface="微软雅黑"/>
              </a:rPr>
              <a:t>20202103413</a:t>
            </a:r>
            <a:endParaRPr lang="en-US" sz="1400" dirty="0">
              <a:solidFill>
                <a:schemeClr val="accent1"/>
              </a:solidFill>
              <a:latin typeface="微软雅黑"/>
              <a:ea typeface="微软雅黑"/>
            </a:endParaRPr>
          </a:p>
        </p:txBody>
      </p:sp>
    </p:spTree>
    <p:custDataLst>
      <p:tags r:id="rId1"/>
    </p:custData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507998" y="2313982"/>
            <a:ext cx="11176002" cy="3898899"/>
          </a:xfrm>
          <a:prstGeom prst="rect">
            <a:avLst/>
          </a:prstGeom>
          <a:solidFill>
            <a:schemeClr val="accent1">
              <a:lumMod val="20000"/>
              <a:lumOff val="80000"/>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atin typeface="微软雅黑" panose="020B0503020204020204" pitchFamily="34" charset="-122"/>
              <a:ea typeface="微软雅黑" panose="020B0503020204020204" pitchFamily="34" charset="-122"/>
              <a:sym typeface="+mn-ea"/>
            </a:endParaRPr>
          </a:p>
        </p:txBody>
      </p:sp>
      <p:sp>
        <p:nvSpPr>
          <p:cNvPr id="12" name="Text1"/>
          <p:cNvSpPr txBox="1"/>
          <p:nvPr>
            <p:custDataLst>
              <p:tags r:id="rId2"/>
            </p:custDataLst>
          </p:nvPr>
        </p:nvSpPr>
        <p:spPr>
          <a:xfrm>
            <a:off x="2327909" y="4203512"/>
            <a:ext cx="7536180" cy="730437"/>
          </a:xfrm>
          <a:prstGeom prst="rect">
            <a:avLst/>
          </a:prstGeom>
          <a:noFill/>
        </p:spPr>
        <p:txBody>
          <a:bodyPr wrap="square" rtlCol="0">
            <a:normAutofit fontScale="92500" lnSpcReduction="10000"/>
          </a:bodyPr>
          <a:lstStyle/>
          <a:p>
            <a:pPr indent="0" algn="ctr" fontAlgn="ctr">
              <a:lnSpc>
                <a:spcPct val="120000"/>
              </a:lnSpc>
            </a:pPr>
            <a:r>
              <a:rPr lang="zh-CN" altLang="en-US" sz="4000" b="1">
                <a:solidFill>
                  <a:schemeClr val="accent1"/>
                </a:solidFill>
                <a:latin typeface="微软雅黑" panose="020B0503020204020204" pitchFamily="34" charset="-122"/>
                <a:ea typeface="微软雅黑" panose="020B0503020204020204" pitchFamily="34" charset="-122"/>
              </a:rPr>
              <a:t>研究方案</a:t>
            </a:r>
            <a:endParaRPr lang="en-GB" sz="4000" b="1" dirty="0">
              <a:solidFill>
                <a:schemeClr val="accent1"/>
              </a:solidFill>
              <a:latin typeface="微软雅黑" panose="020B0503020204020204" pitchFamily="34" charset="-122"/>
              <a:ea typeface="微软雅黑" panose="020B0503020204020204" pitchFamily="34" charset="-122"/>
            </a:endParaRPr>
          </a:p>
        </p:txBody>
      </p:sp>
      <p:sp>
        <p:nvSpPr>
          <p:cNvPr id="29" name="Text2"/>
          <p:cNvSpPr txBox="1"/>
          <p:nvPr>
            <p:custDataLst>
              <p:tags r:id="rId3"/>
            </p:custDataLst>
          </p:nvPr>
        </p:nvSpPr>
        <p:spPr>
          <a:xfrm>
            <a:off x="2327909" y="4933950"/>
            <a:ext cx="7536180" cy="321945"/>
          </a:xfrm>
          <a:prstGeom prst="rect">
            <a:avLst/>
          </a:prstGeom>
          <a:noFill/>
        </p:spPr>
        <p:txBody>
          <a:bodyPr wrap="square" rtlCol="0">
            <a:normAutofit/>
          </a:bodyPr>
          <a:lstStyle/>
          <a:p>
            <a:pPr algn="ctr"/>
            <a:r>
              <a:rPr lang="en-US" altLang="zh-CN" sz="1500">
                <a:latin typeface="微软雅黑" panose="020B0503020204020204" pitchFamily="34" charset="-122"/>
                <a:ea typeface="微软雅黑" panose="020B0503020204020204" pitchFamily="34" charset="-122"/>
              </a:rPr>
              <a:t>Research plan</a:t>
            </a:r>
            <a:endParaRPr lang="en-GB" sz="1500" dirty="0">
              <a:latin typeface="微软雅黑" panose="020B0503020204020204" pitchFamily="34" charset="-122"/>
              <a:ea typeface="微软雅黑" panose="020B0503020204020204" pitchFamily="34" charset="-122"/>
            </a:endParaRPr>
          </a:p>
        </p:txBody>
      </p:sp>
      <p:sp>
        <p:nvSpPr>
          <p:cNvPr id="2" name="Shape1"/>
          <p:cNvSpPr/>
          <p:nvPr>
            <p:custDataLst>
              <p:tags r:id="rId4"/>
            </p:custDataLst>
          </p:nvPr>
        </p:nvSpPr>
        <p:spPr>
          <a:xfrm>
            <a:off x="2329180" y="508000"/>
            <a:ext cx="7534910" cy="2748915"/>
          </a:xfrm>
          <a:prstGeom prst="rect">
            <a:avLst/>
          </a:prstGeom>
          <a:blipFill dpi="0" rotWithShape="0">
            <a:blip r:embed="rId8"/>
            <a:srcRect/>
            <a:stretch>
              <a:fillRect t="-87052" b="-8705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3">
            <a:extLst>
              <a:ext uri="{FF2B5EF4-FFF2-40B4-BE49-F238E27FC236}">
                <a16:creationId xmlns:a16="http://schemas.microsoft.com/office/drawing/2014/main" id="{9784F56D-92D9-6AB4-4D3D-76551CB06414}"/>
              </a:ext>
            </a:extLst>
          </p:cNvPr>
          <p:cNvSpPr txBox="1"/>
          <p:nvPr>
            <p:custDataLst>
              <p:tags r:id="rId5"/>
            </p:custDataLst>
          </p:nvPr>
        </p:nvSpPr>
        <p:spPr>
          <a:xfrm>
            <a:off x="5277094" y="3334483"/>
            <a:ext cx="1637811" cy="928948"/>
          </a:xfrm>
          <a:prstGeom prst="rect">
            <a:avLst/>
          </a:prstGeom>
          <a:noFill/>
        </p:spPr>
        <p:txBody>
          <a:bodyPr wrap="square" rtlCol="0" anchor="ctr">
            <a:normAutofit fontScale="70000" lnSpcReduction="20000"/>
          </a:bodyPr>
          <a:lstStyle/>
          <a:p>
            <a:pPr algn="ctr">
              <a:lnSpc>
                <a:spcPct val="120000"/>
              </a:lnSpc>
              <a:spcBef>
                <a:spcPct val="0"/>
              </a:spcBef>
            </a:pPr>
            <a:r>
              <a:rPr lang="en-US" altLang="zh-CN" sz="7200" b="1">
                <a:solidFill>
                  <a:schemeClr val="accent1"/>
                </a:solidFill>
                <a:latin typeface="微软雅黑" panose="020B0503020204020204" charset="-122"/>
                <a:ea typeface="微软雅黑" panose="020B0503020204020204" charset="-122"/>
              </a:rPr>
              <a:t>04</a:t>
            </a:r>
            <a:endParaRPr lang="zh-CN" altLang="en-US" sz="7200" b="1" dirty="0">
              <a:solidFill>
                <a:schemeClr val="accent1"/>
              </a:solidFill>
              <a:latin typeface="微软雅黑" panose="020B0503020204020204" charset="-122"/>
              <a:ea typeface="微软雅黑" panose="020B0503020204020204" charset="-122"/>
            </a:endParaRP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4" name="任意形状 23">
            <a:extLst>
              <a:ext uri="{FF2B5EF4-FFF2-40B4-BE49-F238E27FC236}">
                <a16:creationId xmlns:a16="http://schemas.microsoft.com/office/drawing/2014/main" id="{D9431C31-8F7B-F87E-4DDB-38739A88FF2D}"/>
              </a:ext>
            </a:extLst>
          </p:cNvPr>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gradFill>
            <a:gsLst>
              <a:gs pos="4000">
                <a:schemeClr val="accent1"/>
              </a:gs>
              <a:gs pos="100000">
                <a:schemeClr val="accent1">
                  <a:lumMod val="7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74" name="Text1"/>
          <p:cNvSpPr txBox="1"/>
          <p:nvPr>
            <p:custDataLst>
              <p:tags r:id="rId2"/>
            </p:custDataLst>
          </p:nvPr>
        </p:nvSpPr>
        <p:spPr>
          <a:xfrm>
            <a:off x="937489" y="760350"/>
            <a:ext cx="4942611" cy="470324"/>
          </a:xfrm>
          <a:prstGeom prst="rect">
            <a:avLst/>
          </a:prstGeom>
          <a:noFill/>
          <a:ln>
            <a:noFill/>
          </a:ln>
        </p:spPr>
        <p:txBody>
          <a:bodyPr spcFirstLastPara="1" wrap="square" lIns="60950" tIns="30466" rIns="60950" bIns="30466" anchor="t" anchorCtr="0">
            <a:normAutofit/>
          </a:bodyPr>
          <a:lstStyle/>
          <a:p>
            <a:pPr defTabSz="228600">
              <a:defRPr/>
            </a:pPr>
            <a:r>
              <a:rPr lang="zh-CN" altLang="en-US" sz="2665" b="1">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平衡车设计与实现</a:t>
            </a:r>
            <a:endParaRPr lang="zh-CN" altLang="en-US" sz="2665" b="1"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176" name="Text2"/>
          <p:cNvSpPr txBox="1"/>
          <p:nvPr>
            <p:custDataLst>
              <p:tags r:id="rId3"/>
            </p:custDataLst>
          </p:nvPr>
        </p:nvSpPr>
        <p:spPr>
          <a:xfrm>
            <a:off x="829538" y="2201204"/>
            <a:ext cx="5158511" cy="3480925"/>
          </a:xfrm>
          <a:prstGeom prst="rect">
            <a:avLst/>
          </a:prstGeom>
          <a:noFill/>
          <a:ln>
            <a:noFill/>
          </a:ln>
        </p:spPr>
        <p:txBody>
          <a:bodyPr spcFirstLastPara="1" wrap="square" lIns="60950" tIns="30466" rIns="60950" bIns="30466" anchor="t" anchorCtr="0">
            <a:normAutofit fontScale="77500" lnSpcReduction="20000"/>
          </a:bodyPr>
          <a:lstStyle/>
          <a:p>
            <a:pPr fontAlgn="t">
              <a:lnSpc>
                <a:spcPct val="130000"/>
              </a:lnSpc>
              <a:spcBef>
                <a:spcPts val="300"/>
              </a:spcBef>
              <a:spcAft>
                <a:spcPts val="300"/>
              </a:spcAft>
              <a:defRPr/>
            </a:pPr>
            <a:r>
              <a:rPr lang="zh-CN" altLang="en-US" sz="1600" b="1" kern="0" dirty="0">
                <a:latin typeface="思源黑体 CN" panose="020B0500000000000000" pitchFamily="34" charset="-122"/>
                <a:ea typeface="思源黑体 CN" panose="020B0500000000000000" pitchFamily="34" charset="-122"/>
                <a:sym typeface="思源黑体 CN" panose="020B0500000000000000" pitchFamily="34" charset="-122"/>
              </a:rPr>
              <a:t>设计要点</a:t>
            </a: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
</a:t>
            </a:r>
            <a:r>
              <a:rPr lang="zh-CN" altLang="en-US" sz="1600" b="1"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稳定性和平衡控制</a:t>
            </a:r>
            <a:endParaRPr lang="zh-CN" altLang="en-US" sz="1600"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a:p>
            <a:pPr fontAlgn="t">
              <a:lnSpc>
                <a:spcPct val="130000"/>
              </a:lnSpc>
              <a:spcBef>
                <a:spcPts val="300"/>
              </a:spcBef>
              <a:spcAft>
                <a:spcPts val="300"/>
              </a:spcAft>
              <a:defRPr/>
            </a:pPr>
            <a:r>
              <a:rPr lang="zh-CN" altLang="en-US" sz="1600" dirty="0">
                <a:ea typeface="思源黑体 CN" panose="020B0500000000000000"/>
              </a:rPr>
              <a:t>纵列式两轮自平衡电动车的系统极其复杂，在整 体的设计过程中为了便于操控，需要采用蓝牙模块。 在系统的设计过程中，小车的速度、方向的信息收集 工作由传感器完成，而数据的处理工作则由 </a:t>
            </a:r>
            <a:r>
              <a:rPr lang="en-US" altLang="zh-CN" sz="1600" dirty="0">
                <a:ea typeface="思源黑体 CN" panose="020B0500000000000000"/>
              </a:rPr>
              <a:t>PID </a:t>
            </a:r>
            <a:r>
              <a:rPr lang="zh-CN" altLang="en-US" sz="1600" dirty="0">
                <a:ea typeface="思源黑体 CN" panose="020B0500000000000000"/>
              </a:rPr>
              <a:t>控制 算法来完成，从而实现了小车的自平衡稳定。</a:t>
            </a: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为了实现纵向两轮平衡车，首先要考虑的是稳定性和平衡控制。我们采用了先进的传感器和算法，包括陀螺仪、加速度计和磁力计，用于监测车辆的运动状态，并通过高级算法实时调整车辆的姿态，确保车辆始终保持平衡。
在我们的设计中，陀螺仪的精度为</a:t>
            </a:r>
            <a:r>
              <a:rPr lang="en-US" altLang="zh-CN" sz="1600" kern="0" dirty="0">
                <a:latin typeface="思源黑体 CN" panose="020B0500000000000000" pitchFamily="34" charset="-122"/>
                <a:ea typeface="思源黑体 CN" panose="020B0500000000000000" pitchFamily="34" charset="-122"/>
                <a:sym typeface="思源黑体 CN" panose="020B0500000000000000" pitchFamily="34" charset="-122"/>
              </a:rPr>
              <a:t>±</a:t>
            </a:r>
            <a:r>
              <a:rPr lang="en-US" altLang="zh-CN" sz="1600" b="1"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5</a:t>
            </a: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度，加速度计的精度为</a:t>
            </a:r>
            <a:r>
              <a:rPr lang="en-US" altLang="zh-CN" sz="1600" kern="0" dirty="0">
                <a:latin typeface="思源黑体 CN" panose="020B0500000000000000" pitchFamily="34" charset="-122"/>
                <a:ea typeface="思源黑体 CN" panose="020B0500000000000000" pitchFamily="34" charset="-122"/>
                <a:sym typeface="思源黑体 CN" panose="020B0500000000000000" pitchFamily="34" charset="-122"/>
              </a:rPr>
              <a:t>±5mg</a:t>
            </a: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，磁力计的精度为</a:t>
            </a:r>
            <a:r>
              <a:rPr lang="en-US" altLang="zh-CN" sz="1600" kern="0" dirty="0">
                <a:latin typeface="思源黑体 CN" panose="020B0500000000000000" pitchFamily="34" charset="-122"/>
                <a:ea typeface="思源黑体 CN" panose="020B0500000000000000" pitchFamily="34" charset="-122"/>
                <a:sym typeface="思源黑体 CN" panose="020B0500000000000000" pitchFamily="34" charset="-122"/>
              </a:rPr>
              <a:t>±</a:t>
            </a:r>
            <a:r>
              <a:rPr lang="en-US" altLang="zh-CN" sz="1600" b="1"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1</a:t>
            </a: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度。这些传感器数据被输入到我们的平衡控制算法中，该算法基于机器学习和人工智能技术，能够实时调整车辆的姿态，确保车辆始终保持平衡。</a:t>
            </a:r>
            <a:r>
              <a:rPr lang="zh-CN" altLang="en-US" sz="1200" kern="0" dirty="0">
                <a:latin typeface="思源黑体 CN" panose="020B0500000000000000" pitchFamily="34" charset="-122"/>
                <a:ea typeface="思源黑体 CN" panose="020B0500000000000000" pitchFamily="34" charset="-122"/>
                <a:sym typeface="思源黑体 CN" panose="020B0500000000000000" pitchFamily="34" charset="-122"/>
              </a:rPr>
              <a:t>
</a:t>
            </a:r>
            <a:endParaRPr lang="en-US" sz="800" kern="0" dirty="0">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2" name="矩形: 圆角 1">
            <a:extLst>
              <a:ext uri="{FF2B5EF4-FFF2-40B4-BE49-F238E27FC236}">
                <a16:creationId xmlns:a16="http://schemas.microsoft.com/office/drawing/2014/main" id="{1ECC61D5-D590-850E-7795-2D198E624CCE}"/>
              </a:ext>
            </a:extLst>
          </p:cNvPr>
          <p:cNvSpPr/>
          <p:nvPr>
            <p:custDataLst>
              <p:tags r:id="rId4"/>
            </p:custDataLst>
          </p:nvPr>
        </p:nvSpPr>
        <p:spPr>
          <a:xfrm>
            <a:off x="638078" y="2050569"/>
            <a:ext cx="5541432" cy="3782196"/>
          </a:xfrm>
          <a:prstGeom prst="round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078CEF40-9ED5-5B9C-9B36-6D3D0308CE9F}"/>
              </a:ext>
            </a:extLst>
          </p:cNvPr>
          <p:cNvPicPr>
            <a:picLocks noChangeAspect="1"/>
          </p:cNvPicPr>
          <p:nvPr/>
        </p:nvPicPr>
        <p:blipFill>
          <a:blip r:embed="rId7"/>
          <a:stretch>
            <a:fillRect/>
          </a:stretch>
        </p:blipFill>
        <p:spPr>
          <a:xfrm>
            <a:off x="6387904" y="512233"/>
            <a:ext cx="4603331" cy="2919798"/>
          </a:xfrm>
          <a:prstGeom prst="rect">
            <a:avLst/>
          </a:prstGeom>
        </p:spPr>
      </p:pic>
      <p:pic>
        <p:nvPicPr>
          <p:cNvPr id="9" name="图片 8">
            <a:extLst>
              <a:ext uri="{FF2B5EF4-FFF2-40B4-BE49-F238E27FC236}">
                <a16:creationId xmlns:a16="http://schemas.microsoft.com/office/drawing/2014/main" id="{032BD697-FC7D-D0FE-0328-53138303C992}"/>
              </a:ext>
            </a:extLst>
          </p:cNvPr>
          <p:cNvPicPr>
            <a:picLocks noChangeAspect="1"/>
          </p:cNvPicPr>
          <p:nvPr/>
        </p:nvPicPr>
        <p:blipFill>
          <a:blip r:embed="rId8"/>
          <a:stretch>
            <a:fillRect/>
          </a:stretch>
        </p:blipFill>
        <p:spPr>
          <a:xfrm>
            <a:off x="6442946" y="3601942"/>
            <a:ext cx="4919516" cy="2638783"/>
          </a:xfrm>
          <a:prstGeom prst="rect">
            <a:avLst/>
          </a:prstGeom>
        </p:spPr>
      </p:pic>
    </p:spTree>
    <p:custDataLst>
      <p:tags r:id="rId1"/>
    </p:custData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2" name="任意形状 23">
            <a:extLst>
              <a:ext uri="{FF2B5EF4-FFF2-40B4-BE49-F238E27FC236}">
                <a16:creationId xmlns:a16="http://schemas.microsoft.com/office/drawing/2014/main" id="{2B182E0D-4B49-9477-0AFC-3EC1C1F0F553}"/>
              </a:ext>
            </a:extLst>
          </p:cNvPr>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gradFill>
            <a:gsLst>
              <a:gs pos="4000">
                <a:schemeClr val="accent1"/>
              </a:gs>
              <a:gs pos="100000">
                <a:schemeClr val="accent1">
                  <a:lumMod val="7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grpSp>
        <p:nvGrpSpPr>
          <p:cNvPr id="35" name="Text1"/>
          <p:cNvGrpSpPr/>
          <p:nvPr/>
        </p:nvGrpSpPr>
        <p:grpSpPr>
          <a:xfrm>
            <a:off x="831230" y="1540743"/>
            <a:ext cx="10631974" cy="4288684"/>
            <a:chOff x="1106129" y="2153265"/>
            <a:chExt cx="9476837" cy="1652149"/>
          </a:xfrm>
        </p:grpSpPr>
        <p:sp>
          <p:nvSpPr>
            <p:cNvPr id="36" name="1"/>
            <p:cNvSpPr/>
            <p:nvPr>
              <p:custDataLst>
                <p:tags r:id="rId4"/>
              </p:custDataLst>
            </p:nvPr>
          </p:nvSpPr>
          <p:spPr>
            <a:xfrm>
              <a:off x="1106129" y="2153265"/>
              <a:ext cx="9476837" cy="1652149"/>
            </a:xfrm>
            <a:prstGeom prst="rect">
              <a:avLst/>
            </a:prstGeom>
            <a:noFill/>
            <a:ln w="254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400" dirty="0">
                <a:cs typeface="+mn-ea"/>
                <a:sym typeface="+mn-lt"/>
              </a:endParaRPr>
            </a:p>
          </p:txBody>
        </p:sp>
        <p:sp>
          <p:nvSpPr>
            <p:cNvPr id="37" name="2"/>
            <p:cNvSpPr/>
            <p:nvPr>
              <p:custDataLst>
                <p:tags r:id="rId5"/>
              </p:custDataLst>
            </p:nvPr>
          </p:nvSpPr>
          <p:spPr>
            <a:xfrm>
              <a:off x="1106129" y="2356643"/>
              <a:ext cx="191729" cy="5487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400" dirty="0">
                <a:cs typeface="+mn-ea"/>
                <a:sym typeface="+mn-lt"/>
              </a:endParaRPr>
            </a:p>
          </p:txBody>
        </p:sp>
      </p:grpSp>
      <p:sp>
        <p:nvSpPr>
          <p:cNvPr id="34" name="Text2"/>
          <p:cNvSpPr/>
          <p:nvPr>
            <p:custDataLst>
              <p:tags r:id="rId2"/>
            </p:custDataLst>
          </p:nvPr>
        </p:nvSpPr>
        <p:spPr>
          <a:xfrm>
            <a:off x="1147012" y="1796415"/>
            <a:ext cx="10213758" cy="3788410"/>
          </a:xfrm>
          <a:prstGeom prst="rect">
            <a:avLst/>
          </a:prstGeom>
          <a:noFill/>
        </p:spPr>
        <p:txBody>
          <a:bodyPr wrap="square" lIns="91428" tIns="45714" rIns="91428" bIns="45714">
            <a:normAutofit fontScale="85000" lnSpcReduction="20000"/>
          </a:bodyPr>
          <a:lstStyle/>
          <a:p>
            <a:pPr fontAlgn="t">
              <a:lnSpc>
                <a:spcPct val="130000"/>
              </a:lnSpc>
              <a:spcBef>
                <a:spcPts val="300"/>
              </a:spcBef>
              <a:spcAft>
                <a:spcPts val="300"/>
              </a:spcAft>
            </a:pPr>
            <a:r>
              <a:rPr lang="zh-CN" altLang="en-US" sz="800" b="1"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纵向两轮平衡车设计大纲</a:t>
            </a:r>
            <a:r>
              <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en-US" altLang="zh-CN" sz="16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1. </a:t>
            </a:r>
            <a:r>
              <a:rPr lang="zh-CN" altLang="en-US" sz="16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车身</a:t>
            </a:r>
            <a:r>
              <a:rPr lang="zh-CN" altLang="en-US" sz="1200" b="1"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a:t>
            </a:r>
            <a:r>
              <a:rPr lang="zh-CN" altLang="en-US"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车身采用轻量化材料，使用</a:t>
            </a:r>
            <a:r>
              <a:rPr lang="en-US" altLang="zh-CN"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3d</a:t>
            </a:r>
            <a:r>
              <a:rPr lang="zh-CN" altLang="en-US"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打印，确保车辆的稳定性和轻便性。车身尺寸在 </a:t>
            </a:r>
            <a:r>
              <a:rPr lang="en-US" altLang="zh-CN" sz="1600" b="1"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40</a:t>
            </a:r>
            <a:r>
              <a:rPr lang="en-US" altLang="zh-CN"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-60 </a:t>
            </a:r>
            <a:r>
              <a:rPr lang="zh-CN" altLang="en-US"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厘米之间。</a:t>
            </a:r>
            <a:r>
              <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en-US" altLang="zh-CN" sz="16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2. </a:t>
            </a:r>
            <a:r>
              <a:rPr lang="zh-CN" altLang="en-US" sz="16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轮毂</a:t>
            </a:r>
            <a:r>
              <a:rPr lang="zh-CN" altLang="en-US" sz="1200" b="1"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a:t>
            </a:r>
            <a:r>
              <a:rPr lang="en-US" altLang="zh-CN" sz="1800" dirty="0">
                <a:solidFill>
                  <a:srgbClr val="000000"/>
                </a:solidFill>
                <a:effectLst/>
                <a:latin typeface="微软雅黑" panose="020B0503020204020204" pitchFamily="34" charset="-122"/>
                <a:cs typeface="Times New Roman" panose="02020603050405020304" pitchFamily="18" charset="0"/>
              </a:rPr>
              <a:t>zllg14asm800 v2.0 </a:t>
            </a:r>
            <a:r>
              <a:rPr lang="zh-CN" altLang="zh-CN" sz="1800" dirty="0">
                <a:solidFill>
                  <a:srgbClr val="000000"/>
                </a:solidFill>
                <a:effectLst/>
                <a:ea typeface="微软雅黑" panose="020B0503020204020204" pitchFamily="34" charset="-122"/>
                <a:cs typeface="Times New Roman" panose="02020603050405020304" pitchFamily="18" charset="0"/>
              </a:rPr>
              <a:t>机器人轮毂</a:t>
            </a:r>
            <a:r>
              <a:rPr lang="zh-CN" altLang="en-US" sz="1800" dirty="0">
                <a:solidFill>
                  <a:srgbClr val="000000"/>
                </a:solidFill>
                <a:effectLst/>
                <a:ea typeface="微软雅黑" panose="020B0503020204020204" pitchFamily="34" charset="-122"/>
                <a:cs typeface="Times New Roman" panose="02020603050405020304" pitchFamily="18" charset="0"/>
              </a:rPr>
              <a:t>。</a:t>
            </a:r>
            <a:r>
              <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en-US" altLang="zh-CN" sz="16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3. </a:t>
            </a:r>
            <a:r>
              <a:rPr lang="zh-CN" altLang="en-US" sz="16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电池</a:t>
            </a:r>
            <a:r>
              <a:rPr lang="zh-CN" altLang="en-US" sz="1200" b="1"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a:t>
            </a:r>
            <a:r>
              <a:rPr lang="zh-CN" altLang="en-US"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采用可拆卸式电池，</a:t>
            </a:r>
            <a:r>
              <a:rPr lang="en-US" altLang="zh-CN"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48v 12ah</a:t>
            </a:r>
            <a:r>
              <a:rPr lang="zh-CN" altLang="en-US"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的电池组。</a:t>
            </a:r>
            <a:r>
              <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en-US" altLang="zh-CN" sz="1500"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4.</a:t>
            </a:r>
            <a:r>
              <a:rPr lang="en-US" altLang="zh-CN" sz="15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zh-CN" altLang="en-US" sz="15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平衡控制算法</a:t>
            </a:r>
            <a:r>
              <a:rPr lang="zh-CN" altLang="en-US" sz="1200" b="1"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a:t>
            </a:r>
            <a:r>
              <a:rPr lang="zh-CN" altLang="en-US"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采用自适应的平衡控制算法，通过陀螺仪（</a:t>
            </a:r>
            <a:r>
              <a:rPr lang="en-US" altLang="zh-CN"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mpu6050</a:t>
            </a:r>
            <a:r>
              <a:rPr lang="zh-CN" altLang="en-US"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）实时监测车辆动态，根据算法调整电机转速，保持车辆平衡。</a:t>
            </a:r>
            <a:r>
              <a:rPr lang="en-US" altLang="zh-CN" sz="1600" noProof="0" dirty="0" err="1">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Pid</a:t>
            </a:r>
            <a:r>
              <a:rPr lang="zh-CN" altLang="en-US" sz="16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控制算法。</a:t>
            </a:r>
            <a:r>
              <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en-US" altLang="zh-CN" sz="1500"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5.</a:t>
            </a:r>
            <a:r>
              <a:rPr lang="en-US" altLang="zh-CN" sz="15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zh-CN" altLang="en-US" sz="15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驱动器：</a:t>
            </a:r>
            <a:r>
              <a:rPr lang="zh-CN" altLang="en-US" sz="15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采用高效的电机驱动方案，</a:t>
            </a:r>
            <a:r>
              <a:rPr lang="zh-CN" altLang="zh-CN" sz="1500" kern="0" dirty="0">
                <a:solidFill>
                  <a:srgbClr val="000000"/>
                </a:solidFill>
                <a:effectLst/>
                <a:ea typeface="思源黑体 CN" panose="020B0500000000000000"/>
                <a:cs typeface="Segoe UI" panose="020B0502040204020203" pitchFamily="34" charset="0"/>
              </a:rPr>
              <a:t>直流伺服驱动器</a:t>
            </a:r>
            <a:r>
              <a:rPr lang="en-US" altLang="zh-CN" sz="1500" kern="0" dirty="0">
                <a:solidFill>
                  <a:srgbClr val="000000"/>
                </a:solidFill>
                <a:effectLst/>
                <a:ea typeface="思源黑体 CN" panose="020B0500000000000000"/>
                <a:cs typeface="Segoe UI" panose="020B0502040204020203" pitchFamily="34" charset="0"/>
              </a:rPr>
              <a:t>KYDBL2450-2E</a:t>
            </a:r>
            <a:r>
              <a:rPr lang="zh-CN" altLang="en-US" sz="15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，可实现电机转速和方向的精确控制。</a:t>
            </a:r>
            <a:endParaRPr lang="en-US" altLang="zh-CN" sz="1200" dirty="0">
              <a:latin typeface="思源黑体 CN" panose="020B0500000000000000" pitchFamily="34" charset="-122"/>
              <a:ea typeface="思源黑体 CN" panose="020B0500000000000000" pitchFamily="34" charset="-122"/>
              <a:cs typeface="+mn-ea"/>
              <a:sym typeface="思源黑体 CN" panose="020B0500000000000000" pitchFamily="34" charset="-122"/>
            </a:endParaRPr>
          </a:p>
          <a:p>
            <a:pPr fontAlgn="t">
              <a:lnSpc>
                <a:spcPct val="130000"/>
              </a:lnSpc>
              <a:spcBef>
                <a:spcPts val="300"/>
              </a:spcBef>
              <a:spcAft>
                <a:spcPts val="300"/>
              </a:spcAft>
            </a:pPr>
            <a:r>
              <a:rPr lang="en-US" altLang="zh-CN" sz="1500"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6.</a:t>
            </a:r>
            <a:r>
              <a:rPr lang="en-US" altLang="zh-CN" sz="15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r>
              <a:rPr lang="zh-CN" altLang="en-US" sz="15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开发板：</a:t>
            </a:r>
            <a:r>
              <a:rPr lang="en-US" altLang="zh-CN" sz="1800" dirty="0">
                <a:solidFill>
                  <a:srgbClr val="333333"/>
                </a:solidFill>
                <a:effectLst/>
                <a:latin typeface="微软雅黑" panose="020B0503020204020204" pitchFamily="34" charset="-122"/>
                <a:cs typeface="Times New Roman" panose="02020603050405020304" pitchFamily="18" charset="0"/>
              </a:rPr>
              <a:t> Arduino Mega 2560</a:t>
            </a:r>
            <a:r>
              <a:rPr lang="zh-CN" altLang="en-US" sz="15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endParaRPr lang="en-US" altLang="zh-CN" sz="1500" b="1" noProof="0" dirty="0">
              <a:ln>
                <a:noFill/>
              </a:ln>
              <a:solidFill>
                <a:schemeClr val="accent1"/>
              </a:solidFill>
              <a:uLnTx/>
              <a:uFillTx/>
              <a:latin typeface="思源黑体 CN" panose="020B0500000000000000" pitchFamily="34" charset="-122"/>
              <a:ea typeface="思源黑体 CN" panose="020B0500000000000000" pitchFamily="34" charset="-122"/>
              <a:cs typeface="+mn-ea"/>
              <a:sym typeface="思源黑体 CN" panose="020B0500000000000000" pitchFamily="34" charset="-122"/>
            </a:endParaRPr>
          </a:p>
          <a:p>
            <a:pPr fontAlgn="t">
              <a:lnSpc>
                <a:spcPct val="130000"/>
              </a:lnSpc>
              <a:spcBef>
                <a:spcPts val="300"/>
              </a:spcBef>
              <a:spcAft>
                <a:spcPts val="300"/>
              </a:spcAft>
            </a:pPr>
            <a:r>
              <a:rPr lang="en-US" altLang="zh-CN" sz="1500" dirty="0">
                <a:solidFill>
                  <a:schemeClr val="accent1"/>
                </a:solidFill>
                <a:latin typeface="思源黑体 CN" panose="020B0500000000000000" pitchFamily="34" charset="-122"/>
                <a:ea typeface="思源黑体 CN" panose="020B0500000000000000"/>
                <a:cs typeface="+mn-ea"/>
                <a:sym typeface="思源黑体 CN" panose="020B0500000000000000" pitchFamily="34" charset="-122"/>
              </a:rPr>
              <a:t>7</a:t>
            </a:r>
            <a:r>
              <a:rPr lang="en-US" altLang="zh-CN" sz="1500" noProof="0" dirty="0">
                <a:ln>
                  <a:noFill/>
                </a:ln>
                <a:solidFill>
                  <a:schemeClr val="accent1"/>
                </a:solidFill>
                <a:uLnTx/>
                <a:uFillTx/>
                <a:latin typeface="思源黑体 CN" panose="020B0500000000000000" pitchFamily="34" charset="-122"/>
                <a:ea typeface="思源黑体 CN" panose="020B0500000000000000"/>
                <a:cs typeface="+mn-ea"/>
                <a:sym typeface="思源黑体 CN" panose="020B0500000000000000" pitchFamily="34" charset="-122"/>
              </a:rPr>
              <a:t>.</a:t>
            </a:r>
            <a:r>
              <a:rPr lang="en-US" altLang="zh-CN" sz="1500" b="1" noProof="0" dirty="0">
                <a:ln>
                  <a:noFill/>
                </a:ln>
                <a:solidFill>
                  <a:schemeClr val="accent1"/>
                </a:solidFill>
                <a:uLnTx/>
                <a:uFillTx/>
                <a:latin typeface="思源黑体 CN" panose="020B0500000000000000" pitchFamily="34" charset="-122"/>
                <a:ea typeface="思源黑体 CN" panose="020B0500000000000000"/>
                <a:cs typeface="+mn-ea"/>
                <a:sym typeface="思源黑体 CN" panose="020B0500000000000000" pitchFamily="34" charset="-122"/>
              </a:rPr>
              <a:t> </a:t>
            </a:r>
            <a:r>
              <a:rPr lang="zh-CN" altLang="en-US" sz="1500" b="1" dirty="0">
                <a:solidFill>
                  <a:schemeClr val="accent1"/>
                </a:solidFill>
                <a:latin typeface="思源黑体 CN" panose="020B0500000000000000" pitchFamily="34" charset="-122"/>
                <a:ea typeface="思源黑体 CN" panose="020B0500000000000000"/>
                <a:cs typeface="+mn-ea"/>
                <a:sym typeface="思源黑体 CN" panose="020B0500000000000000" pitchFamily="34" charset="-122"/>
              </a:rPr>
              <a:t>蓝牙模块</a:t>
            </a:r>
            <a:r>
              <a:rPr lang="zh-CN" altLang="en-US" sz="1500" b="1" noProof="0" dirty="0">
                <a:ln>
                  <a:noFill/>
                </a:ln>
                <a:solidFill>
                  <a:schemeClr val="accent1"/>
                </a:solidFill>
                <a:uLnTx/>
                <a:uFillTx/>
                <a:latin typeface="思源黑体 CN" panose="020B0500000000000000" pitchFamily="34" charset="-122"/>
                <a:ea typeface="思源黑体 CN" panose="020B0500000000000000"/>
                <a:cs typeface="+mn-ea"/>
                <a:sym typeface="思源黑体 CN" panose="020B0500000000000000" pitchFamily="34" charset="-122"/>
              </a:rPr>
              <a:t>：</a:t>
            </a:r>
            <a:r>
              <a:rPr lang="zh-CN" altLang="en-US" sz="1500" b="1" noProof="0" dirty="0">
                <a:ln>
                  <a:noFill/>
                </a:ln>
                <a:uLnTx/>
                <a:uFillTx/>
                <a:latin typeface="思源黑体 CN" panose="020B0500000000000000" pitchFamily="34" charset="-122"/>
                <a:ea typeface="思源黑体 CN" panose="020B0500000000000000"/>
                <a:cs typeface="+mn-ea"/>
                <a:sym typeface="思源黑体 CN" panose="020B0500000000000000" pitchFamily="34" charset="-122"/>
              </a:rPr>
              <a:t>用来控制车辆</a:t>
            </a:r>
            <a:r>
              <a:rPr lang="zh-CN" altLang="en-US" sz="1500" b="1" noProof="0" dirty="0">
                <a:ln>
                  <a:noFill/>
                </a:ln>
                <a:uLnTx/>
                <a:uFillTx/>
                <a:latin typeface="微软雅黑" panose="020B0503020204020204" pitchFamily="34" charset="-122"/>
                <a:ea typeface="思源黑体 CN" panose="020B0500000000000000"/>
                <a:cs typeface="Times New Roman" panose="02020603050405020304" pitchFamily="18" charset="0"/>
                <a:sym typeface="思源黑体 CN" panose="020B0500000000000000" pitchFamily="34" charset="-122"/>
              </a:rPr>
              <a:t>运行方向</a:t>
            </a:r>
            <a:endParaRPr lang="en-US" altLang="zh-CN" sz="1500" b="1" noProof="0" dirty="0">
              <a:ln>
                <a:noFill/>
              </a:ln>
              <a:uLnTx/>
              <a:uFillTx/>
              <a:latin typeface="微软雅黑" panose="020B0503020204020204" pitchFamily="34" charset="-122"/>
              <a:ea typeface="思源黑体 CN" panose="020B0500000000000000"/>
              <a:cs typeface="Times New Roman" panose="02020603050405020304" pitchFamily="18" charset="0"/>
              <a:sym typeface="思源黑体 CN" panose="020B0500000000000000" pitchFamily="34" charset="-122"/>
            </a:endParaRPr>
          </a:p>
          <a:p>
            <a:pPr fontAlgn="t">
              <a:lnSpc>
                <a:spcPct val="130000"/>
              </a:lnSpc>
              <a:spcBef>
                <a:spcPts val="300"/>
              </a:spcBef>
              <a:spcAft>
                <a:spcPts val="300"/>
              </a:spcAft>
            </a:pPr>
            <a:r>
              <a:rPr lang="en-US" altLang="zh-CN" sz="1500" b="1" dirty="0">
                <a:solidFill>
                  <a:schemeClr val="accent1"/>
                </a:solidFill>
                <a:latin typeface="思源黑体 CN" panose="020B0500000000000000" pitchFamily="34" charset="-122"/>
                <a:ea typeface="思源黑体 CN" panose="020B0500000000000000"/>
                <a:cs typeface="+mn-ea"/>
                <a:sym typeface="思源黑体 CN" panose="020B0500000000000000" pitchFamily="34" charset="-122"/>
              </a:rPr>
              <a:t>8.</a:t>
            </a:r>
            <a:r>
              <a:rPr lang="zh-CN" altLang="en-US" sz="1500" b="1" dirty="0">
                <a:solidFill>
                  <a:schemeClr val="accent1"/>
                </a:solidFill>
                <a:latin typeface="思源黑体 CN" panose="020B0500000000000000" pitchFamily="34" charset="-122"/>
                <a:ea typeface="思源黑体 CN" panose="020B0500000000000000"/>
                <a:cs typeface="+mn-ea"/>
                <a:sym typeface="思源黑体 CN" panose="020B0500000000000000" pitchFamily="34" charset="-122"/>
              </a:rPr>
              <a:t>电机：</a:t>
            </a:r>
            <a:r>
              <a:rPr lang="en-US" altLang="zh-CN" sz="1600" b="1" i="0" dirty="0" err="1">
                <a:solidFill>
                  <a:srgbClr val="333333"/>
                </a:solidFill>
                <a:effectLst/>
                <a:latin typeface="Open Sans" panose="020F0502020204030204" pitchFamily="34" charset="0"/>
              </a:rPr>
              <a:t>RoboMaster</a:t>
            </a:r>
            <a:r>
              <a:rPr lang="en-US" altLang="zh-CN" sz="1600" b="1" i="0" dirty="0">
                <a:solidFill>
                  <a:srgbClr val="333333"/>
                </a:solidFill>
                <a:effectLst/>
                <a:latin typeface="Open Sans" panose="020F0502020204030204" pitchFamily="34" charset="0"/>
              </a:rPr>
              <a:t> GM6020 </a:t>
            </a:r>
            <a:r>
              <a:rPr lang="zh-CN" altLang="en-US" sz="1600" b="1" i="0" dirty="0">
                <a:solidFill>
                  <a:srgbClr val="333333"/>
                </a:solidFill>
                <a:effectLst/>
                <a:latin typeface="Open Sans" panose="020F0502020204030204" pitchFamily="34" charset="0"/>
                <a:ea typeface="思源黑体 CN" panose="020B0500000000000000"/>
              </a:rPr>
              <a:t>直流无刷电机</a:t>
            </a:r>
          </a:p>
          <a:p>
            <a:pPr fontAlgn="t">
              <a:lnSpc>
                <a:spcPct val="130000"/>
              </a:lnSpc>
              <a:spcBef>
                <a:spcPts val="300"/>
              </a:spcBef>
              <a:spcAft>
                <a:spcPts val="300"/>
              </a:spcAft>
            </a:pPr>
            <a:r>
              <a:rPr lang="zh-CN" altLang="en-US" sz="12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rPr>
              <a:t>
</a:t>
            </a:r>
            <a:endParaRPr lang="zh-CN" altLang="en-US" sz="800" noProof="0" dirty="0">
              <a:ln>
                <a:noFill/>
              </a:ln>
              <a:uLnTx/>
              <a:uFillTx/>
              <a:latin typeface="思源黑体 CN" panose="020B0500000000000000" pitchFamily="34" charset="-122"/>
              <a:ea typeface="思源黑体 CN" panose="020B0500000000000000" pitchFamily="34" charset="-122"/>
              <a:cs typeface="+mn-ea"/>
              <a:sym typeface="思源黑体 CN" panose="020B0500000000000000" pitchFamily="34" charset="-122"/>
            </a:endParaRPr>
          </a:p>
        </p:txBody>
      </p:sp>
      <p:sp>
        <p:nvSpPr>
          <p:cNvPr id="3" name="Text3"/>
          <p:cNvSpPr txBox="1"/>
          <p:nvPr>
            <p:custDataLst>
              <p:tags r:id="rId3"/>
            </p:custDataLst>
          </p:nvPr>
        </p:nvSpPr>
        <p:spPr>
          <a:xfrm>
            <a:off x="742902" y="655286"/>
            <a:ext cx="8693426" cy="584775"/>
          </a:xfrm>
          <a:prstGeom prst="rect">
            <a:avLst/>
          </a:prstGeom>
          <a:noFill/>
        </p:spPr>
        <p:txBody>
          <a:bodyPr wrap="square" rtlCol="0">
            <a:normAutofit/>
          </a:bodyPr>
          <a:lstStyle/>
          <a:p>
            <a:r>
              <a:rPr lang="zh-CN" altLang="en-US" sz="3200" b="1" dirty="0">
                <a:solidFill>
                  <a:schemeClr val="accent1"/>
                </a:solidFill>
                <a:latin typeface="思源黑体 CN" panose="020B0500000000000000" pitchFamily="34" charset="-122"/>
                <a:ea typeface="思源黑体 CN" panose="020B0500000000000000" pitchFamily="34" charset="-122"/>
                <a:cs typeface="+mj-cs"/>
                <a:sym typeface="思源黑体 CN" panose="020B0500000000000000" pitchFamily="34" charset="-122"/>
              </a:rPr>
              <a:t>纵向两轮平衡车硬件</a:t>
            </a:r>
          </a:p>
        </p:txBody>
      </p:sp>
    </p:spTree>
    <p:custDataLst>
      <p:tags r:id="rId1"/>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advClick="0">
        <p:cover dir="lu"/>
      </p:transition>
    </mc:Choice>
    <mc:Fallback xmlns="">
      <p:transition spd="slow" advClick="0">
        <p:cover dir="lu"/>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2" name="任意形状 23">
            <a:extLst>
              <a:ext uri="{FF2B5EF4-FFF2-40B4-BE49-F238E27FC236}">
                <a16:creationId xmlns:a16="http://schemas.microsoft.com/office/drawing/2014/main" id="{FF0B3413-BAF7-F2EE-1E1F-4E82E76A9B8C}"/>
              </a:ext>
            </a:extLst>
          </p:cNvPr>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gradFill>
            <a:gsLst>
              <a:gs pos="4000">
                <a:schemeClr val="accent1"/>
              </a:gs>
              <a:gs pos="100000">
                <a:schemeClr val="accent1">
                  <a:lumMod val="7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4" name="平滑4"/>
          <p:cNvSpPr/>
          <p:nvPr>
            <p:custDataLst>
              <p:tags r:id="rId2"/>
            </p:custDataLst>
          </p:nvPr>
        </p:nvSpPr>
        <p:spPr>
          <a:xfrm>
            <a:off x="9104244" y="0"/>
            <a:ext cx="308775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lt1"/>
              </a:solidFill>
              <a:latin typeface="微软雅黑" panose="020B0503020204020204" charset="-122"/>
              <a:ea typeface="微软雅黑" panose="020B0503020204020204" charset="-122"/>
            </a:endParaRPr>
          </a:p>
        </p:txBody>
      </p:sp>
      <p:sp>
        <p:nvSpPr>
          <p:cNvPr id="13" name="平滑3"/>
          <p:cNvSpPr/>
          <p:nvPr>
            <p:custDataLst>
              <p:tags r:id="rId3"/>
            </p:custDataLst>
          </p:nvPr>
        </p:nvSpPr>
        <p:spPr>
          <a:xfrm>
            <a:off x="9104244" y="753716"/>
            <a:ext cx="2675282" cy="5350565"/>
          </a:xfrm>
          <a:custGeom>
            <a:avLst/>
            <a:gdLst>
              <a:gd name="connsiteX0" fmla="*/ 0 w 2675282"/>
              <a:gd name="connsiteY0" fmla="*/ 0 h 5350565"/>
              <a:gd name="connsiteX1" fmla="*/ 2675282 w 2675282"/>
              <a:gd name="connsiteY1" fmla="*/ 2675283 h 5350565"/>
              <a:gd name="connsiteX2" fmla="*/ 0 w 2675282"/>
              <a:gd name="connsiteY2" fmla="*/ 5350565 h 5350565"/>
              <a:gd name="connsiteX3" fmla="*/ 0 w 2675282"/>
              <a:gd name="connsiteY3" fmla="*/ 5112617 h 5350565"/>
              <a:gd name="connsiteX4" fmla="*/ 2437336 w 2675282"/>
              <a:gd name="connsiteY4" fmla="*/ 2675280 h 5350565"/>
              <a:gd name="connsiteX5" fmla="*/ 0 w 2675282"/>
              <a:gd name="connsiteY5" fmla="*/ 237944 h 5350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282" h="5350565">
                <a:moveTo>
                  <a:pt x="0" y="0"/>
                </a:moveTo>
                <a:cubicBezTo>
                  <a:pt x="1477518" y="0"/>
                  <a:pt x="2675282" y="1197765"/>
                  <a:pt x="2675282" y="2675283"/>
                </a:cubicBezTo>
                <a:cubicBezTo>
                  <a:pt x="2675282" y="4152801"/>
                  <a:pt x="1477518" y="5350565"/>
                  <a:pt x="0" y="5350565"/>
                </a:cubicBezTo>
                <a:lnTo>
                  <a:pt x="0" y="5112617"/>
                </a:lnTo>
                <a:cubicBezTo>
                  <a:pt x="1346104" y="5112617"/>
                  <a:pt x="2437336" y="4021385"/>
                  <a:pt x="2437336" y="2675280"/>
                </a:cubicBezTo>
                <a:cubicBezTo>
                  <a:pt x="2437336" y="1329176"/>
                  <a:pt x="1346104" y="237944"/>
                  <a:pt x="0" y="23794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lt1"/>
              </a:solidFill>
              <a:latin typeface="微软雅黑" panose="020B0503020204020204" charset="-122"/>
              <a:ea typeface="微软雅黑" panose="020B0503020204020204" charset="-122"/>
            </a:endParaRPr>
          </a:p>
        </p:txBody>
      </p:sp>
      <p:sp>
        <p:nvSpPr>
          <p:cNvPr id="4" name="Text1"/>
          <p:cNvSpPr txBox="1"/>
          <p:nvPr>
            <p:custDataLst>
              <p:tags r:id="rId4"/>
            </p:custDataLst>
          </p:nvPr>
        </p:nvSpPr>
        <p:spPr>
          <a:xfrm>
            <a:off x="801994" y="518743"/>
            <a:ext cx="5642168" cy="535305"/>
          </a:xfrm>
          <a:prstGeom prst="rect">
            <a:avLst/>
          </a:prstGeom>
          <a:noFill/>
        </p:spPr>
        <p:txBody>
          <a:bodyPr wrap="square" rtlCol="0" anchor="ctr" anchorCtr="0">
            <a:normAutofit lnSpcReduction="10000"/>
          </a:bodyPr>
          <a:lstStyle/>
          <a:p>
            <a:pPr algn="l"/>
            <a:r>
              <a:rPr lang="zh-CN" altLang="en-US" sz="3200" b="1"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软件准备：</a:t>
            </a:r>
            <a:endParaRPr lang="en-US" sz="3200" b="1" dirty="0">
              <a:solidFill>
                <a:schemeClr val="accent1"/>
              </a:solidFill>
              <a:latin typeface="思源黑体 CN" panose="020B0500000000000000" pitchFamily="34" charset="-122"/>
              <a:ea typeface="思源黑体 CN" panose="020B0500000000000000" pitchFamily="34" charset="-122"/>
              <a:cs typeface="Poppins" pitchFamily="2" charset="77"/>
              <a:sym typeface="思源黑体 CN" panose="020B0500000000000000" pitchFamily="34" charset="-122"/>
            </a:endParaRPr>
          </a:p>
        </p:txBody>
      </p:sp>
      <p:sp>
        <p:nvSpPr>
          <p:cNvPr id="5" name="Text2"/>
          <p:cNvSpPr/>
          <p:nvPr>
            <p:custDataLst>
              <p:tags r:id="rId5"/>
            </p:custDataLst>
          </p:nvPr>
        </p:nvSpPr>
        <p:spPr>
          <a:xfrm>
            <a:off x="1136319" y="1020768"/>
            <a:ext cx="5642168" cy="5511252"/>
          </a:xfrm>
          <a:prstGeom prst="rect">
            <a:avLst/>
          </a:prstGeom>
        </p:spPr>
        <p:txBody>
          <a:bodyPr wrap="square">
            <a:normAutofit/>
          </a:bodyPr>
          <a:lstStyle/>
          <a:p>
            <a:pPr fontAlgn="ctr">
              <a:lnSpc>
                <a:spcPct val="130000"/>
              </a:lnSpc>
              <a:spcBef>
                <a:spcPts val="300"/>
              </a:spcBef>
              <a:spcAft>
                <a:spcPts val="300"/>
              </a:spcAft>
            </a:pPr>
            <a:r>
              <a:rPr lang="en-US" altLang="zh-CN" sz="1600" dirty="0">
                <a:latin typeface="思源黑体 CN" panose="020B0500000000000000" pitchFamily="34" charset="-122"/>
                <a:ea typeface="思源黑体 CN" panose="020B0500000000000000" pitchFamily="34" charset="-122"/>
                <a:sym typeface="思源黑体 CN" panose="020B0500000000000000" pitchFamily="34" charset="-122"/>
              </a:rPr>
              <a:t>1.Ardinuo IDE</a:t>
            </a:r>
          </a:p>
          <a:p>
            <a:pPr fontAlgn="ctr">
              <a:lnSpc>
                <a:spcPct val="130000"/>
              </a:lnSpc>
              <a:spcBef>
                <a:spcPts val="300"/>
              </a:spcBef>
              <a:spcAft>
                <a:spcPts val="300"/>
              </a:spcAft>
            </a:pPr>
            <a:r>
              <a:rPr lang="en-US" altLang="zh-CN" sz="1600" b="0" i="0" u="none" strike="noStrike" dirty="0">
                <a:effectLst/>
                <a:latin typeface="思源黑体 CN" panose="020B0500000000000000" pitchFamily="34" charset="-122"/>
                <a:ea typeface="思源黑体 CN" panose="020B0500000000000000" pitchFamily="34" charset="-122"/>
                <a:sym typeface="思源黑体 CN" panose="020B0500000000000000" pitchFamily="34" charset="-122"/>
              </a:rPr>
              <a:t>2.</a:t>
            </a:r>
            <a:r>
              <a:rPr lang="zh-CN" altLang="en-US" sz="1600" b="0" i="0" u="none" strike="noStrike" dirty="0">
                <a:effectLst/>
                <a:latin typeface="思源黑体 CN" panose="020B0500000000000000" pitchFamily="34" charset="-122"/>
                <a:ea typeface="思源黑体 CN" panose="020B0500000000000000" pitchFamily="34" charset="-122"/>
                <a:sym typeface="思源黑体 CN" panose="020B0500000000000000" pitchFamily="34" charset="-122"/>
              </a:rPr>
              <a:t>匿名上位机：</a:t>
            </a:r>
            <a:r>
              <a:rPr lang="zh-CN" altLang="en-US" sz="1600" b="0" i="0" dirty="0">
                <a:solidFill>
                  <a:srgbClr val="121212"/>
                </a:solidFill>
                <a:effectLst/>
                <a:latin typeface="-apple-system"/>
                <a:ea typeface="思源黑体 CN" panose="020B0500000000000000"/>
              </a:rPr>
              <a:t>便于我们观察输出波形，以及对参数的整定。</a:t>
            </a:r>
            <a:endParaRPr lang="en-US" altLang="zh-CN" sz="1600" b="0" i="0" dirty="0">
              <a:solidFill>
                <a:srgbClr val="121212"/>
              </a:solidFill>
              <a:effectLst/>
              <a:latin typeface="-apple-system"/>
              <a:ea typeface="思源黑体 CN" panose="020B0500000000000000"/>
            </a:endParaRPr>
          </a:p>
        </p:txBody>
      </p:sp>
      <p:sp>
        <p:nvSpPr>
          <p:cNvPr id="6" name="Shape1"/>
          <p:cNvSpPr/>
          <p:nvPr>
            <p:custDataLst>
              <p:tags r:id="rId6"/>
            </p:custDataLst>
          </p:nvPr>
        </p:nvSpPr>
        <p:spPr>
          <a:xfrm>
            <a:off x="6863715" y="1176020"/>
            <a:ext cx="4494530" cy="4494530"/>
          </a:xfrm>
          <a:prstGeom prst="ellipse">
            <a:avLst/>
          </a:prstGeom>
          <a:blipFill dpi="0" rotWithShape="0">
            <a:blip r:embed="rId9"/>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微软雅黑" panose="020B0503020204020204" charset="-122"/>
              <a:ea typeface="微软雅黑" panose="020B0503020204020204" charset="-122"/>
              <a:sym typeface="+mn-ea"/>
            </a:endParaRPr>
          </a:p>
        </p:txBody>
      </p:sp>
    </p:spTree>
    <p:custDataLst>
      <p:tags r:id="rId1"/>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形状 23">
            <a:extLst>
              <a:ext uri="{FF2B5EF4-FFF2-40B4-BE49-F238E27FC236}">
                <a16:creationId xmlns:a16="http://schemas.microsoft.com/office/drawing/2014/main" id="{FF0B3413-BAF7-F2EE-1E1F-4E82E76A9B8C}"/>
              </a:ext>
            </a:extLst>
          </p:cNvPr>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gradFill>
            <a:gsLst>
              <a:gs pos="4000">
                <a:schemeClr val="accent1"/>
              </a:gs>
              <a:gs pos="100000">
                <a:schemeClr val="accent1">
                  <a:lumMod val="7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14" name="平滑4"/>
          <p:cNvSpPr/>
          <p:nvPr>
            <p:custDataLst>
              <p:tags r:id="rId2"/>
            </p:custDataLst>
          </p:nvPr>
        </p:nvSpPr>
        <p:spPr>
          <a:xfrm>
            <a:off x="9104244" y="0"/>
            <a:ext cx="308775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lt1"/>
              </a:solidFill>
              <a:latin typeface="微软雅黑" panose="020B0503020204020204" charset="-122"/>
              <a:ea typeface="微软雅黑" panose="020B0503020204020204" charset="-122"/>
            </a:endParaRPr>
          </a:p>
        </p:txBody>
      </p:sp>
      <p:sp>
        <p:nvSpPr>
          <p:cNvPr id="13" name="平滑3"/>
          <p:cNvSpPr/>
          <p:nvPr>
            <p:custDataLst>
              <p:tags r:id="rId3"/>
            </p:custDataLst>
          </p:nvPr>
        </p:nvSpPr>
        <p:spPr>
          <a:xfrm>
            <a:off x="9104244" y="753716"/>
            <a:ext cx="2675282" cy="5350565"/>
          </a:xfrm>
          <a:custGeom>
            <a:avLst/>
            <a:gdLst>
              <a:gd name="connsiteX0" fmla="*/ 0 w 2675282"/>
              <a:gd name="connsiteY0" fmla="*/ 0 h 5350565"/>
              <a:gd name="connsiteX1" fmla="*/ 2675282 w 2675282"/>
              <a:gd name="connsiteY1" fmla="*/ 2675283 h 5350565"/>
              <a:gd name="connsiteX2" fmla="*/ 0 w 2675282"/>
              <a:gd name="connsiteY2" fmla="*/ 5350565 h 5350565"/>
              <a:gd name="connsiteX3" fmla="*/ 0 w 2675282"/>
              <a:gd name="connsiteY3" fmla="*/ 5112617 h 5350565"/>
              <a:gd name="connsiteX4" fmla="*/ 2437336 w 2675282"/>
              <a:gd name="connsiteY4" fmla="*/ 2675280 h 5350565"/>
              <a:gd name="connsiteX5" fmla="*/ 0 w 2675282"/>
              <a:gd name="connsiteY5" fmla="*/ 237944 h 5350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5282" h="5350565">
                <a:moveTo>
                  <a:pt x="0" y="0"/>
                </a:moveTo>
                <a:cubicBezTo>
                  <a:pt x="1477518" y="0"/>
                  <a:pt x="2675282" y="1197765"/>
                  <a:pt x="2675282" y="2675283"/>
                </a:cubicBezTo>
                <a:cubicBezTo>
                  <a:pt x="2675282" y="4152801"/>
                  <a:pt x="1477518" y="5350565"/>
                  <a:pt x="0" y="5350565"/>
                </a:cubicBezTo>
                <a:lnTo>
                  <a:pt x="0" y="5112617"/>
                </a:lnTo>
                <a:cubicBezTo>
                  <a:pt x="1346104" y="5112617"/>
                  <a:pt x="2437336" y="4021385"/>
                  <a:pt x="2437336" y="2675280"/>
                </a:cubicBezTo>
                <a:cubicBezTo>
                  <a:pt x="2437336" y="1329176"/>
                  <a:pt x="1346104" y="237944"/>
                  <a:pt x="0" y="237944"/>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lt1"/>
              </a:solidFill>
              <a:latin typeface="微软雅黑" panose="020B0503020204020204" charset="-122"/>
              <a:ea typeface="微软雅黑" panose="020B0503020204020204" charset="-122"/>
            </a:endParaRPr>
          </a:p>
        </p:txBody>
      </p:sp>
      <p:sp>
        <p:nvSpPr>
          <p:cNvPr id="4" name="Text1"/>
          <p:cNvSpPr txBox="1"/>
          <p:nvPr>
            <p:custDataLst>
              <p:tags r:id="rId4"/>
            </p:custDataLst>
          </p:nvPr>
        </p:nvSpPr>
        <p:spPr>
          <a:xfrm>
            <a:off x="801994" y="518743"/>
            <a:ext cx="5642168" cy="535305"/>
          </a:xfrm>
          <a:prstGeom prst="rect">
            <a:avLst/>
          </a:prstGeom>
          <a:noFill/>
        </p:spPr>
        <p:txBody>
          <a:bodyPr wrap="square" rtlCol="0" anchor="ctr" anchorCtr="0">
            <a:normAutofit lnSpcReduction="10000"/>
          </a:bodyPr>
          <a:lstStyle/>
          <a:p>
            <a:pPr algn="l"/>
            <a:r>
              <a:rPr lang="zh-CN" altLang="en-US" sz="3200" b="1"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进度安排：</a:t>
            </a:r>
            <a:endParaRPr lang="en-US" sz="3200" b="1" dirty="0">
              <a:solidFill>
                <a:schemeClr val="accent1"/>
              </a:solidFill>
              <a:latin typeface="思源黑体 CN" panose="020B0500000000000000" pitchFamily="34" charset="-122"/>
              <a:ea typeface="思源黑体 CN" panose="020B0500000000000000" pitchFamily="34" charset="-122"/>
              <a:cs typeface="Poppins" pitchFamily="2" charset="77"/>
              <a:sym typeface="思源黑体 CN" panose="020B0500000000000000" pitchFamily="34" charset="-122"/>
            </a:endParaRPr>
          </a:p>
        </p:txBody>
      </p:sp>
      <p:sp>
        <p:nvSpPr>
          <p:cNvPr id="5" name="Text2"/>
          <p:cNvSpPr/>
          <p:nvPr>
            <p:custDataLst>
              <p:tags r:id="rId5"/>
            </p:custDataLst>
          </p:nvPr>
        </p:nvSpPr>
        <p:spPr>
          <a:xfrm>
            <a:off x="1136319" y="1020768"/>
            <a:ext cx="5642168" cy="5511252"/>
          </a:xfrm>
          <a:prstGeom prst="rect">
            <a:avLst/>
          </a:prstGeom>
        </p:spPr>
        <p:txBody>
          <a:bodyPr wrap="square">
            <a:normAutofit fontScale="92500" lnSpcReduction="10000"/>
          </a:bodyPr>
          <a:lstStyle/>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1</a:t>
            </a:r>
            <a:r>
              <a:rPr lang="zh-CN" altLang="zh-CN" sz="1800" kern="100" dirty="0">
                <a:effectLst/>
                <a:latin typeface="Times New Roman" panose="02020603050405020304" pitchFamily="18" charset="0"/>
                <a:ea typeface="宋体" panose="02010600030101010101" pitchFamily="2" charset="-122"/>
              </a:rPr>
              <a:t>周．确定论文选题。</a:t>
            </a:r>
            <a:endParaRPr lang="zh-CN" altLang="zh-CN" sz="1800" kern="100" dirty="0">
              <a:effectLst/>
              <a:latin typeface="Times New Roman" panose="02020603050405020304" pitchFamily="18" charset="0"/>
              <a:ea typeface="黑体" panose="02010609060101010101" pitchFamily="49" charset="-122"/>
            </a:endParaRPr>
          </a:p>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2</a:t>
            </a:r>
            <a:r>
              <a:rPr lang="zh-CN" altLang="zh-CN" sz="1800" kern="100" dirty="0">
                <a:effectLst/>
                <a:latin typeface="Times New Roman" panose="02020603050405020304" pitchFamily="18" charset="0"/>
                <a:ea typeface="宋体" panose="02010600030101010101" pitchFamily="2" charset="-122"/>
              </a:rPr>
              <a:t>周：通过网絡、书籍、实际调研，收集资料。</a:t>
            </a:r>
            <a:endParaRPr lang="zh-CN" altLang="zh-CN" sz="1800" kern="100" dirty="0">
              <a:effectLst/>
              <a:latin typeface="Times New Roman" panose="02020603050405020304" pitchFamily="18" charset="0"/>
              <a:ea typeface="黑体" panose="02010609060101010101" pitchFamily="49" charset="-122"/>
            </a:endParaRPr>
          </a:p>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3</a:t>
            </a:r>
            <a:r>
              <a:rPr lang="zh-CN" altLang="zh-CN" sz="1800" kern="100" dirty="0">
                <a:effectLst/>
                <a:latin typeface="Times New Roman" panose="02020603050405020304" pitchFamily="18" charset="0"/>
                <a:ea typeface="宋体" panose="02010600030101010101" pitchFamily="2" charset="-122"/>
              </a:rPr>
              <a:t>周：开始论文相关工作，提交论文提纲。</a:t>
            </a:r>
            <a:endParaRPr lang="zh-CN" altLang="zh-CN" sz="1800" kern="100" dirty="0">
              <a:effectLst/>
              <a:latin typeface="Times New Roman" panose="02020603050405020304" pitchFamily="18" charset="0"/>
              <a:ea typeface="黑体" panose="02010609060101010101" pitchFamily="49" charset="-122"/>
            </a:endParaRPr>
          </a:p>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4</a:t>
            </a:r>
            <a:r>
              <a:rPr lang="zh-CN" altLang="zh-CN" sz="1800" kern="100" dirty="0">
                <a:effectLst/>
                <a:latin typeface="Times New Roman" panose="02020603050405020304" pitchFamily="18" charset="0"/>
                <a:ea typeface="宋体" panose="02010600030101010101" pitchFamily="2" charset="-122"/>
              </a:rPr>
              <a:t>周：对论文大纲进行修改整理，毕业设计前期检查。</a:t>
            </a:r>
            <a:endParaRPr lang="zh-CN" altLang="zh-CN" sz="1800" kern="100" dirty="0">
              <a:effectLst/>
              <a:latin typeface="Times New Roman" panose="02020603050405020304" pitchFamily="18" charset="0"/>
              <a:ea typeface="黑体" panose="02010609060101010101" pitchFamily="49" charset="-122"/>
            </a:endParaRPr>
          </a:p>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5</a:t>
            </a:r>
            <a:r>
              <a:rPr lang="zh-CN" altLang="zh-CN" sz="1800" kern="100" dirty="0">
                <a:effectLst/>
                <a:latin typeface="Times New Roman" panose="02020603050405020304" pitchFamily="18" charset="0"/>
                <a:ea typeface="宋体" panose="02010600030101010101" pitchFamily="2" charset="-122"/>
              </a:rPr>
              <a:t>周：提交论文初稿。</a:t>
            </a:r>
            <a:endParaRPr lang="zh-CN" altLang="zh-CN" sz="1800" kern="100" dirty="0">
              <a:effectLst/>
              <a:latin typeface="Times New Roman" panose="02020603050405020304" pitchFamily="18" charset="0"/>
              <a:ea typeface="黑体" panose="02010609060101010101" pitchFamily="49" charset="-122"/>
            </a:endParaRPr>
          </a:p>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6</a:t>
            </a:r>
            <a:r>
              <a:rPr lang="zh-CN" altLang="zh-CN" sz="1800" kern="100" dirty="0">
                <a:effectLst/>
                <a:latin typeface="Times New Roman" panose="02020603050405020304" pitchFamily="18" charset="0"/>
                <a:ea typeface="宋体" panose="02010600030101010101" pitchFamily="2" charset="-122"/>
              </a:rPr>
              <a:t>周：对论文初稿进行修改。</a:t>
            </a:r>
            <a:endParaRPr lang="zh-CN" altLang="zh-CN" sz="1800" kern="100" dirty="0">
              <a:effectLst/>
              <a:latin typeface="Times New Roman" panose="02020603050405020304" pitchFamily="18" charset="0"/>
              <a:ea typeface="黑体" panose="02010609060101010101" pitchFamily="49" charset="-122"/>
            </a:endParaRPr>
          </a:p>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7</a:t>
            </a:r>
            <a:r>
              <a:rPr lang="zh-CN" altLang="zh-CN" sz="1800" kern="100" dirty="0">
                <a:effectLst/>
                <a:latin typeface="Times New Roman" panose="02020603050405020304" pitchFamily="18" charset="0"/>
                <a:ea typeface="宋体" panose="02010600030101010101" pitchFamily="2" charset="-122"/>
              </a:rPr>
              <a:t>周：对论文进行第二次修改，毕业设计中期检查。</a:t>
            </a:r>
            <a:endParaRPr lang="zh-CN" altLang="zh-CN" sz="1800" kern="100" dirty="0">
              <a:effectLst/>
              <a:latin typeface="Times New Roman" panose="02020603050405020304" pitchFamily="18" charset="0"/>
              <a:ea typeface="黑体" panose="02010609060101010101" pitchFamily="49" charset="-122"/>
            </a:endParaRPr>
          </a:p>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8</a:t>
            </a:r>
            <a:r>
              <a:rPr lang="zh-CN" altLang="zh-CN" sz="1800" kern="100" dirty="0">
                <a:effectLst/>
                <a:latin typeface="Times New Roman" panose="02020603050405020304" pitchFamily="18" charset="0"/>
                <a:ea typeface="宋体" panose="02010600030101010101" pitchFamily="2" charset="-122"/>
              </a:rPr>
              <a:t>周，提交论文第二稿。</a:t>
            </a:r>
            <a:endParaRPr lang="zh-CN" altLang="zh-CN" sz="1800" kern="100" dirty="0">
              <a:effectLst/>
              <a:latin typeface="Times New Roman" panose="02020603050405020304" pitchFamily="18" charset="0"/>
              <a:ea typeface="黑体" panose="02010609060101010101" pitchFamily="49" charset="-122"/>
            </a:endParaRPr>
          </a:p>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9</a:t>
            </a:r>
            <a:r>
              <a:rPr lang="zh-CN" altLang="zh-CN" sz="1800" kern="100" dirty="0">
                <a:effectLst/>
                <a:latin typeface="Times New Roman" panose="02020603050405020304" pitchFamily="18" charset="0"/>
                <a:ea typeface="宋体" panose="02010600030101010101" pitchFamily="2" charset="-122"/>
              </a:rPr>
              <a:t>周：对论文进行第三次修改。</a:t>
            </a:r>
            <a:endParaRPr lang="zh-CN" altLang="zh-CN" sz="1800" kern="100" dirty="0">
              <a:effectLst/>
              <a:latin typeface="Times New Roman" panose="02020603050405020304" pitchFamily="18" charset="0"/>
              <a:ea typeface="黑体" panose="02010609060101010101" pitchFamily="49" charset="-122"/>
            </a:endParaRPr>
          </a:p>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10-13</a:t>
            </a:r>
            <a:r>
              <a:rPr lang="zh-CN" altLang="zh-CN" sz="1800" kern="100" dirty="0">
                <a:effectLst/>
                <a:latin typeface="Times New Roman" panose="02020603050405020304" pitchFamily="18" charset="0"/>
                <a:ea typeface="宋体" panose="02010600030101010101" pitchFamily="2" charset="-122"/>
              </a:rPr>
              <a:t>周：提交论文第三稿。</a:t>
            </a:r>
            <a:endParaRPr lang="zh-CN" altLang="zh-CN" sz="1800" kern="100" dirty="0">
              <a:effectLst/>
              <a:latin typeface="Times New Roman" panose="02020603050405020304" pitchFamily="18" charset="0"/>
              <a:ea typeface="黑体" panose="02010609060101010101" pitchFamily="49" charset="-122"/>
            </a:endParaRPr>
          </a:p>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 14-15</a:t>
            </a:r>
            <a:r>
              <a:rPr lang="zh-CN" altLang="zh-CN" sz="1800" kern="100" dirty="0">
                <a:effectLst/>
                <a:latin typeface="Times New Roman" panose="02020603050405020304" pitchFamily="18" charset="0"/>
                <a:ea typeface="宋体" panose="02010600030101010101" pitchFamily="2" charset="-122"/>
              </a:rPr>
              <a:t>周：完成毕业论文的全部工作。</a:t>
            </a:r>
            <a:endParaRPr lang="zh-CN" altLang="zh-CN" sz="1800" kern="100" dirty="0">
              <a:effectLst/>
              <a:latin typeface="Times New Roman" panose="02020603050405020304" pitchFamily="18" charset="0"/>
              <a:ea typeface="黑体" panose="02010609060101010101" pitchFamily="49" charset="-122"/>
            </a:endParaRPr>
          </a:p>
          <a:p>
            <a:pPr algn="just">
              <a:lnSpc>
                <a:spcPct val="125000"/>
              </a:lnSpc>
              <a:spcBef>
                <a:spcPts val="600"/>
              </a:spcBef>
              <a:spcAft>
                <a:spcPts val="600"/>
              </a:spcAft>
            </a:pPr>
            <a:r>
              <a:rPr lang="zh-CN" altLang="zh-CN" sz="1800" kern="100" dirty="0">
                <a:effectLst/>
                <a:latin typeface="Times New Roman" panose="02020603050405020304" pitchFamily="18" charset="0"/>
                <a:ea typeface="宋体" panose="02010600030101010101" pitchFamily="2" charset="-122"/>
              </a:rPr>
              <a:t>第</a:t>
            </a:r>
            <a:r>
              <a:rPr lang="en-US" altLang="zh-CN" sz="1800" kern="100" dirty="0">
                <a:effectLst/>
                <a:latin typeface="Times New Roman" panose="02020603050405020304" pitchFamily="18" charset="0"/>
                <a:ea typeface="宋体" panose="02010600030101010101" pitchFamily="2" charset="-122"/>
              </a:rPr>
              <a:t>16</a:t>
            </a:r>
            <a:r>
              <a:rPr lang="zh-CN" altLang="zh-CN" sz="1800" kern="100">
                <a:effectLst/>
                <a:latin typeface="Times New Roman" panose="02020603050405020304" pitchFamily="18" charset="0"/>
                <a:ea typeface="宋体" panose="02010600030101010101" pitchFamily="2" charset="-122"/>
              </a:rPr>
              <a:t>周：准备答辦。</a:t>
            </a:r>
            <a:endParaRPr lang="zh-CN" altLang="zh-CN" sz="1800" kern="100">
              <a:effectLst/>
              <a:latin typeface="Times New Roman" panose="02020603050405020304" pitchFamily="18" charset="0"/>
              <a:ea typeface="黑体" panose="02010609060101010101" pitchFamily="49" charset="-122"/>
            </a:endParaRPr>
          </a:p>
        </p:txBody>
      </p:sp>
      <p:sp>
        <p:nvSpPr>
          <p:cNvPr id="6" name="Shape1"/>
          <p:cNvSpPr/>
          <p:nvPr>
            <p:custDataLst>
              <p:tags r:id="rId6"/>
            </p:custDataLst>
          </p:nvPr>
        </p:nvSpPr>
        <p:spPr>
          <a:xfrm>
            <a:off x="6863715" y="1176020"/>
            <a:ext cx="4494530" cy="4494530"/>
          </a:xfrm>
          <a:prstGeom prst="ellipse">
            <a:avLst/>
          </a:prstGeom>
          <a:blipFill dpi="0" rotWithShape="0">
            <a:blip r:embed="rId9"/>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微软雅黑" panose="020B0503020204020204" charset="-122"/>
              <a:ea typeface="微软雅黑" panose="020B0503020204020204" charset="-122"/>
              <a:sym typeface="+mn-ea"/>
            </a:endParaRPr>
          </a:p>
        </p:txBody>
      </p:sp>
    </p:spTree>
    <p:custDataLst>
      <p:tags r:id="rId1"/>
    </p:custDataLst>
    <p:extLst>
      <p:ext uri="{BB962C8B-B14F-4D97-AF65-F5344CB8AC3E}">
        <p14:creationId xmlns:p14="http://schemas.microsoft.com/office/powerpoint/2010/main" val="3460270210"/>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1">
            <a:extLst>
              <a:ext uri="{FF2B5EF4-FFF2-40B4-BE49-F238E27FC236}">
                <a16:creationId xmlns:a16="http://schemas.microsoft.com/office/drawing/2014/main" id="{EF630F2B-4400-B17E-618B-EEB046770209}"/>
              </a:ext>
            </a:extLst>
          </p:cNvPr>
          <p:cNvSpPr/>
          <p:nvPr/>
        </p:nvSpPr>
        <p:spPr>
          <a:xfrm>
            <a:off x="1905" y="791"/>
            <a:ext cx="12190095" cy="6857209"/>
          </a:xfrm>
          <a:prstGeom prst="rect">
            <a:avLst/>
          </a:prstGeom>
          <a:solidFill>
            <a:schemeClr val="accent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1"/>
          <p:cNvSpPr txBox="1"/>
          <p:nvPr/>
        </p:nvSpPr>
        <p:spPr>
          <a:xfrm>
            <a:off x="814387" y="2136231"/>
            <a:ext cx="6693002" cy="1014730"/>
          </a:xfrm>
          <a:prstGeom prst="rect">
            <a:avLst/>
          </a:prstGeom>
          <a:noFill/>
        </p:spPr>
        <p:txBody>
          <a:bodyPr wrap="square" anchor="ctr">
            <a:normAutofit fontScale="950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dirty="0">
                <a:solidFill>
                  <a:schemeClr val="accent1"/>
                </a:solidFill>
                <a:effectLst/>
                <a:uLnTx/>
                <a:uFillTx/>
                <a:latin typeface="微软雅黑" panose="020B0503020204020204" charset="-122"/>
                <a:ea typeface="微软雅黑" panose="020B0503020204020204" charset="-122"/>
                <a:cs typeface="+mn-cs"/>
              </a:rPr>
              <a:t>Thank Y</a:t>
            </a:r>
            <a:r>
              <a:rPr lang="en-US" altLang="zh-CN" sz="6000" b="1" dirty="0">
                <a:solidFill>
                  <a:schemeClr val="accent1"/>
                </a:solidFill>
                <a:latin typeface="微软雅黑" panose="020B0503020204020204" charset="-122"/>
                <a:ea typeface="微软雅黑" panose="020B0503020204020204" charset="-122"/>
              </a:rPr>
              <a:t>ou</a:t>
            </a:r>
            <a:endParaRPr kumimoji="0" lang="en-US" altLang="zh-CN" sz="6000" b="1" i="0" u="none" strike="noStrike" kern="1200" cap="none" spc="0" normalizeH="0" baseline="0" noProof="0" dirty="0">
              <a:solidFill>
                <a:schemeClr val="accent1"/>
              </a:solidFill>
              <a:effectLst/>
              <a:uLnTx/>
              <a:uFillTx/>
              <a:latin typeface="微软雅黑" panose="020B0503020204020204" charset="-122"/>
              <a:ea typeface="微软雅黑" panose="020B0503020204020204" charset="-122"/>
              <a:cs typeface="+mn-cs"/>
            </a:endParaRPr>
          </a:p>
        </p:txBody>
      </p:sp>
      <p:grpSp>
        <p:nvGrpSpPr>
          <p:cNvPr id="49" name="组合 48"/>
          <p:cNvGrpSpPr/>
          <p:nvPr userDrawn="1"/>
        </p:nvGrpSpPr>
        <p:grpSpPr>
          <a:xfrm>
            <a:off x="996582" y="692723"/>
            <a:ext cx="1448471" cy="361178"/>
            <a:chOff x="8517547" y="-94646"/>
            <a:chExt cx="1448471" cy="361178"/>
          </a:xfrm>
          <a:gradFill>
            <a:gsLst>
              <a:gs pos="100000">
                <a:schemeClr val="accent1">
                  <a:alpha val="0"/>
                </a:schemeClr>
              </a:gs>
              <a:gs pos="0">
                <a:schemeClr val="accent1">
                  <a:lumMod val="20000"/>
                  <a:lumOff val="80000"/>
                  <a:alpha val="74000"/>
                </a:schemeClr>
              </a:gs>
            </a:gsLst>
            <a:lin ang="0" scaled="1"/>
          </a:gradFill>
        </p:grpSpPr>
        <p:sp>
          <p:nvSpPr>
            <p:cNvPr id="50" name="椭圆 49"/>
            <p:cNvSpPr/>
            <p:nvPr>
              <p:custDataLst>
                <p:tags r:id="rId4"/>
              </p:custDataLst>
            </p:nvPr>
          </p:nvSpPr>
          <p:spPr>
            <a:xfrm>
              <a:off x="8517547"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51" name="椭圆 50"/>
            <p:cNvSpPr/>
            <p:nvPr>
              <p:custDataLst>
                <p:tags r:id="rId5"/>
              </p:custDataLst>
            </p:nvPr>
          </p:nvSpPr>
          <p:spPr>
            <a:xfrm>
              <a:off x="8689017"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 name="椭圆 2"/>
            <p:cNvSpPr/>
            <p:nvPr>
              <p:custDataLst>
                <p:tags r:id="rId6"/>
              </p:custDataLst>
            </p:nvPr>
          </p:nvSpPr>
          <p:spPr>
            <a:xfrm>
              <a:off x="8860487"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53" name="椭圆 52"/>
            <p:cNvSpPr/>
            <p:nvPr>
              <p:custDataLst>
                <p:tags r:id="rId7"/>
              </p:custDataLst>
            </p:nvPr>
          </p:nvSpPr>
          <p:spPr>
            <a:xfrm>
              <a:off x="903195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54" name="椭圆 53"/>
            <p:cNvSpPr/>
            <p:nvPr>
              <p:custDataLst>
                <p:tags r:id="rId8"/>
              </p:custDataLst>
            </p:nvPr>
          </p:nvSpPr>
          <p:spPr>
            <a:xfrm>
              <a:off x="920342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55" name="椭圆 54"/>
            <p:cNvSpPr/>
            <p:nvPr>
              <p:custDataLst>
                <p:tags r:id="rId9"/>
              </p:custDataLst>
            </p:nvPr>
          </p:nvSpPr>
          <p:spPr>
            <a:xfrm>
              <a:off x="937489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56" name="椭圆 55"/>
            <p:cNvSpPr/>
            <p:nvPr>
              <p:custDataLst>
                <p:tags r:id="rId10"/>
              </p:custDataLst>
            </p:nvPr>
          </p:nvSpPr>
          <p:spPr>
            <a:xfrm>
              <a:off x="8517547"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57" name="椭圆 56"/>
            <p:cNvSpPr/>
            <p:nvPr>
              <p:custDataLst>
                <p:tags r:id="rId11"/>
              </p:custDataLst>
            </p:nvPr>
          </p:nvSpPr>
          <p:spPr>
            <a:xfrm>
              <a:off x="8689017"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58" name="椭圆 57"/>
            <p:cNvSpPr/>
            <p:nvPr>
              <p:custDataLst>
                <p:tags r:id="rId12"/>
              </p:custDataLst>
            </p:nvPr>
          </p:nvSpPr>
          <p:spPr>
            <a:xfrm>
              <a:off x="8860487"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59" name="椭圆 58"/>
            <p:cNvSpPr/>
            <p:nvPr>
              <p:custDataLst>
                <p:tags r:id="rId13"/>
              </p:custDataLst>
            </p:nvPr>
          </p:nvSpPr>
          <p:spPr>
            <a:xfrm>
              <a:off x="903195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60" name="椭圆 59"/>
            <p:cNvSpPr/>
            <p:nvPr>
              <p:custDataLst>
                <p:tags r:id="rId14"/>
              </p:custDataLst>
            </p:nvPr>
          </p:nvSpPr>
          <p:spPr>
            <a:xfrm>
              <a:off x="920342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61" name="椭圆 60"/>
            <p:cNvSpPr/>
            <p:nvPr>
              <p:custDataLst>
                <p:tags r:id="rId15"/>
              </p:custDataLst>
            </p:nvPr>
          </p:nvSpPr>
          <p:spPr>
            <a:xfrm>
              <a:off x="937489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62" name="椭圆 61"/>
            <p:cNvSpPr/>
            <p:nvPr>
              <p:custDataLst>
                <p:tags r:id="rId16"/>
              </p:custDataLst>
            </p:nvPr>
          </p:nvSpPr>
          <p:spPr>
            <a:xfrm>
              <a:off x="8517547"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63" name="椭圆 62"/>
            <p:cNvSpPr/>
            <p:nvPr>
              <p:custDataLst>
                <p:tags r:id="rId17"/>
              </p:custDataLst>
            </p:nvPr>
          </p:nvSpPr>
          <p:spPr>
            <a:xfrm>
              <a:off x="8689017"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64" name="椭圆 63"/>
            <p:cNvSpPr/>
            <p:nvPr>
              <p:custDataLst>
                <p:tags r:id="rId18"/>
              </p:custDataLst>
            </p:nvPr>
          </p:nvSpPr>
          <p:spPr>
            <a:xfrm>
              <a:off x="8860487"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65" name="椭圆 64"/>
            <p:cNvSpPr/>
            <p:nvPr>
              <p:custDataLst>
                <p:tags r:id="rId19"/>
              </p:custDataLst>
            </p:nvPr>
          </p:nvSpPr>
          <p:spPr>
            <a:xfrm>
              <a:off x="903195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66" name="椭圆 65"/>
            <p:cNvSpPr/>
            <p:nvPr>
              <p:custDataLst>
                <p:tags r:id="rId20"/>
              </p:custDataLst>
            </p:nvPr>
          </p:nvSpPr>
          <p:spPr>
            <a:xfrm>
              <a:off x="920342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67" name="椭圆 66"/>
            <p:cNvSpPr/>
            <p:nvPr>
              <p:custDataLst>
                <p:tags r:id="rId21"/>
              </p:custDataLst>
            </p:nvPr>
          </p:nvSpPr>
          <p:spPr>
            <a:xfrm>
              <a:off x="937489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68" name="椭圆 67"/>
            <p:cNvSpPr/>
            <p:nvPr>
              <p:custDataLst>
                <p:tags r:id="rId22"/>
              </p:custDataLst>
            </p:nvPr>
          </p:nvSpPr>
          <p:spPr>
            <a:xfrm>
              <a:off x="956602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69" name="椭圆 68"/>
            <p:cNvSpPr/>
            <p:nvPr>
              <p:custDataLst>
                <p:tags r:id="rId23"/>
              </p:custDataLst>
            </p:nvPr>
          </p:nvSpPr>
          <p:spPr>
            <a:xfrm>
              <a:off x="973749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70" name="椭圆 69"/>
            <p:cNvSpPr/>
            <p:nvPr>
              <p:custDataLst>
                <p:tags r:id="rId24"/>
              </p:custDataLst>
            </p:nvPr>
          </p:nvSpPr>
          <p:spPr>
            <a:xfrm>
              <a:off x="9908968" y="-94646"/>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71" name="椭圆 70"/>
            <p:cNvSpPr/>
            <p:nvPr>
              <p:custDataLst>
                <p:tags r:id="rId25"/>
              </p:custDataLst>
            </p:nvPr>
          </p:nvSpPr>
          <p:spPr>
            <a:xfrm>
              <a:off x="956602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72" name="椭圆 71"/>
            <p:cNvSpPr/>
            <p:nvPr>
              <p:custDataLst>
                <p:tags r:id="rId26"/>
              </p:custDataLst>
            </p:nvPr>
          </p:nvSpPr>
          <p:spPr>
            <a:xfrm>
              <a:off x="973749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73" name="椭圆 72"/>
            <p:cNvSpPr/>
            <p:nvPr>
              <p:custDataLst>
                <p:tags r:id="rId27"/>
              </p:custDataLst>
            </p:nvPr>
          </p:nvSpPr>
          <p:spPr>
            <a:xfrm>
              <a:off x="9908968" y="57418"/>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74" name="椭圆 73"/>
            <p:cNvSpPr/>
            <p:nvPr>
              <p:custDataLst>
                <p:tags r:id="rId28"/>
              </p:custDataLst>
            </p:nvPr>
          </p:nvSpPr>
          <p:spPr>
            <a:xfrm>
              <a:off x="956602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75" name="椭圆 74"/>
            <p:cNvSpPr/>
            <p:nvPr>
              <p:custDataLst>
                <p:tags r:id="rId29"/>
              </p:custDataLst>
            </p:nvPr>
          </p:nvSpPr>
          <p:spPr>
            <a:xfrm>
              <a:off x="973749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76" name="椭圆 75"/>
            <p:cNvSpPr/>
            <p:nvPr>
              <p:custDataLst>
                <p:tags r:id="rId30"/>
              </p:custDataLst>
            </p:nvPr>
          </p:nvSpPr>
          <p:spPr>
            <a:xfrm>
              <a:off x="9908968" y="209482"/>
              <a:ext cx="57050" cy="570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grpSp>
      <p:sp>
        <p:nvSpPr>
          <p:cNvPr id="6" name="平行四边形 5">
            <a:extLst>
              <a:ext uri="{FF2B5EF4-FFF2-40B4-BE49-F238E27FC236}">
                <a16:creationId xmlns:a16="http://schemas.microsoft.com/office/drawing/2014/main" id="{D412B1AE-D439-A1AC-2128-ABC1464D034A}"/>
              </a:ext>
            </a:extLst>
          </p:cNvPr>
          <p:cNvSpPr/>
          <p:nvPr>
            <p:custDataLst>
              <p:tags r:id="rId2"/>
            </p:custDataLst>
          </p:nvPr>
        </p:nvSpPr>
        <p:spPr>
          <a:xfrm flipH="1">
            <a:off x="962445" y="3150961"/>
            <a:ext cx="6217920" cy="126365"/>
          </a:xfrm>
          <a:prstGeom prst="parallelogram">
            <a:avLst>
              <a:gd name="adj" fmla="val 77108"/>
            </a:avLst>
          </a:prstGeom>
          <a:gradFill flip="none" rotWithShape="1">
            <a:gsLst>
              <a:gs pos="100000">
                <a:schemeClr val="accent1"/>
              </a:gs>
              <a:gs pos="0">
                <a:schemeClr val="accent1">
                  <a:lumMod val="20000"/>
                  <a:lumOff val="8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8" name="图形 15">
            <a:extLst>
              <a:ext uri="{FF2B5EF4-FFF2-40B4-BE49-F238E27FC236}">
                <a16:creationId xmlns:a16="http://schemas.microsoft.com/office/drawing/2014/main" id="{4C74BEF4-3B96-CBDC-689A-BEF1C2316C52}"/>
              </a:ext>
            </a:extLst>
          </p:cNvPr>
          <p:cNvSpPr/>
          <p:nvPr/>
        </p:nvSpPr>
        <p:spPr>
          <a:xfrm>
            <a:off x="7861001" y="0"/>
            <a:ext cx="4835956" cy="6858000"/>
          </a:xfrm>
          <a:custGeom>
            <a:avLst/>
            <a:gdLst>
              <a:gd name="connsiteX0" fmla="*/ 3581400 w 4835956"/>
              <a:gd name="connsiteY0" fmla="*/ 6858000 h 6858000"/>
              <a:gd name="connsiteX1" fmla="*/ 0 w 4835956"/>
              <a:gd name="connsiteY1" fmla="*/ 2781757 h 6858000"/>
              <a:gd name="connsiteX2" fmla="*/ 3108960 w 4835956"/>
              <a:gd name="connsiteY2" fmla="*/ 0 h 6858000"/>
              <a:gd name="connsiteX3" fmla="*/ 4835957 w 4835956"/>
              <a:gd name="connsiteY3" fmla="*/ 0 h 6858000"/>
              <a:gd name="connsiteX4" fmla="*/ 4835957 w 4835956"/>
              <a:gd name="connsiteY4" fmla="*/ 6858000 h 6858000"/>
              <a:gd name="connsiteX5" fmla="*/ 3581400 w 4835956"/>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5956" h="6858000">
                <a:moveTo>
                  <a:pt x="3581400" y="6858000"/>
                </a:moveTo>
                <a:lnTo>
                  <a:pt x="0" y="2781757"/>
                </a:lnTo>
                <a:lnTo>
                  <a:pt x="3108960" y="0"/>
                </a:lnTo>
                <a:lnTo>
                  <a:pt x="4835957" y="0"/>
                </a:lnTo>
                <a:lnTo>
                  <a:pt x="4835957" y="6858000"/>
                </a:lnTo>
                <a:lnTo>
                  <a:pt x="3581400" y="6858000"/>
                </a:lnTo>
                <a:close/>
              </a:path>
            </a:pathLst>
          </a:custGeom>
          <a:solidFill>
            <a:schemeClr val="accent1"/>
          </a:solidFill>
          <a:ln w="7620" cap="flat">
            <a:noFill/>
            <a:prstDash val="solid"/>
            <a:miter/>
          </a:ln>
        </p:spPr>
        <p:txBody>
          <a:bodyPr rtlCol="0" anchor="ctr"/>
          <a:lstStyle/>
          <a:p>
            <a:endParaRPr lang="zh-CN" altLang="en-US"/>
          </a:p>
        </p:txBody>
      </p:sp>
      <p:sp>
        <p:nvSpPr>
          <p:cNvPr id="9" name="图形 15">
            <a:extLst>
              <a:ext uri="{FF2B5EF4-FFF2-40B4-BE49-F238E27FC236}">
                <a16:creationId xmlns:a16="http://schemas.microsoft.com/office/drawing/2014/main" id="{D517559A-9913-B500-CF52-8318C23762F5}"/>
              </a:ext>
            </a:extLst>
          </p:cNvPr>
          <p:cNvSpPr/>
          <p:nvPr/>
        </p:nvSpPr>
        <p:spPr>
          <a:xfrm>
            <a:off x="7570554" y="-389607"/>
            <a:ext cx="5416849" cy="7681780"/>
          </a:xfrm>
          <a:custGeom>
            <a:avLst/>
            <a:gdLst>
              <a:gd name="connsiteX0" fmla="*/ 3581400 w 4835956"/>
              <a:gd name="connsiteY0" fmla="*/ 6858000 h 6858000"/>
              <a:gd name="connsiteX1" fmla="*/ 0 w 4835956"/>
              <a:gd name="connsiteY1" fmla="*/ 2781757 h 6858000"/>
              <a:gd name="connsiteX2" fmla="*/ 3108960 w 4835956"/>
              <a:gd name="connsiteY2" fmla="*/ 0 h 6858000"/>
              <a:gd name="connsiteX3" fmla="*/ 4835957 w 4835956"/>
              <a:gd name="connsiteY3" fmla="*/ 0 h 6858000"/>
              <a:gd name="connsiteX4" fmla="*/ 4835957 w 4835956"/>
              <a:gd name="connsiteY4" fmla="*/ 6858000 h 6858000"/>
              <a:gd name="connsiteX5" fmla="*/ 3581400 w 4835956"/>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5956" h="6858000">
                <a:moveTo>
                  <a:pt x="3581400" y="6858000"/>
                </a:moveTo>
                <a:lnTo>
                  <a:pt x="0" y="2781757"/>
                </a:lnTo>
                <a:lnTo>
                  <a:pt x="3108960" y="0"/>
                </a:lnTo>
                <a:lnTo>
                  <a:pt x="4835957" y="0"/>
                </a:lnTo>
                <a:lnTo>
                  <a:pt x="4835957" y="6858000"/>
                </a:lnTo>
                <a:lnTo>
                  <a:pt x="3581400" y="6858000"/>
                </a:lnTo>
                <a:close/>
              </a:path>
            </a:pathLst>
          </a:custGeom>
          <a:noFill/>
          <a:ln w="7620" cap="flat">
            <a:solidFill>
              <a:schemeClr val="accent1"/>
            </a:solidFill>
            <a:prstDash val="solid"/>
            <a:miter/>
          </a:ln>
        </p:spPr>
        <p:txBody>
          <a:bodyPr rtlCol="0" anchor="ctr"/>
          <a:lstStyle/>
          <a:p>
            <a:endParaRPr lang="zh-CN" altLang="en-US"/>
          </a:p>
        </p:txBody>
      </p:sp>
      <p:sp>
        <p:nvSpPr>
          <p:cNvPr id="2" name="Text2">
            <a:extLst>
              <a:ext uri="{FF2B5EF4-FFF2-40B4-BE49-F238E27FC236}">
                <a16:creationId xmlns:a16="http://schemas.microsoft.com/office/drawing/2014/main" id="{59E65483-8652-3855-EEE7-93D5B26BC020}"/>
              </a:ext>
            </a:extLst>
          </p:cNvPr>
          <p:cNvSpPr txBox="1"/>
          <p:nvPr>
            <p:custDataLst>
              <p:tags r:id="rId3"/>
            </p:custDataLst>
          </p:nvPr>
        </p:nvSpPr>
        <p:spPr>
          <a:xfrm>
            <a:off x="916133" y="4055878"/>
            <a:ext cx="7134860" cy="398780"/>
          </a:xfrm>
          <a:prstGeom prst="rect">
            <a:avLst/>
          </a:prstGeom>
          <a:noFill/>
        </p:spPr>
        <p:txBody>
          <a:bodyPr wrap="square" rtlCol="0" anchor="ctr">
            <a:normAutofit/>
          </a:bodyPr>
          <a:lstStyle/>
          <a:p>
            <a:r>
              <a:rPr lang="en-US" altLang="zh-CN" sz="1600">
                <a:solidFill>
                  <a:schemeClr val="accent1"/>
                </a:solidFill>
                <a:effectLst>
                  <a:outerShdw blurRad="76200" dist="38100" dir="2700000" algn="ctr" rotWithShape="0">
                    <a:schemeClr val="accent1">
                      <a:alpha val="12000"/>
                    </a:schemeClr>
                  </a:outerShdw>
                </a:effectLst>
                <a:latin typeface="微软雅黑" panose="020B0503020204020204" pitchFamily="34" charset="-122"/>
                <a:ea typeface="微软雅黑" panose="020B0503020204020204" pitchFamily="34" charset="-122"/>
                <a:sym typeface="+mn-ea"/>
              </a:rPr>
              <a:t>2023/10/26</a:t>
            </a:r>
            <a:endParaRPr lang="en-US" altLang="zh-CN" sz="1600" spc="300" dirty="0">
              <a:solidFill>
                <a:schemeClr val="accent1"/>
              </a:solidFill>
              <a:effectLst>
                <a:outerShdw blurRad="76200" dist="38100" dir="2700000" algn="ctr" rotWithShape="0">
                  <a:schemeClr val="accent1">
                    <a:alpha val="12000"/>
                  </a:schemeClr>
                </a:outerShdw>
              </a:effectLst>
              <a:latin typeface="微软雅黑" panose="020B0503020204020204" pitchFamily="34" charset="-122"/>
              <a:ea typeface="微软雅黑" panose="020B0503020204020204" pitchFamily="34" charset="-122"/>
              <a:sym typeface="+mn-ea"/>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p:cNvSpPr/>
          <p:nvPr>
            <p:custDataLst>
              <p:tags r:id="rId2"/>
            </p:custDataLst>
          </p:nvPr>
        </p:nvSpPr>
        <p:spPr>
          <a:xfrm>
            <a:off x="692045" y="1290051"/>
            <a:ext cx="10807911" cy="4932363"/>
          </a:xfrm>
          <a:prstGeom prst="roundRect">
            <a:avLst>
              <a:gd name="adj" fmla="val 4150"/>
            </a:avLst>
          </a:prstGeom>
          <a:solidFill>
            <a:schemeClr val="accent1"/>
          </a:solidFill>
          <a:ln>
            <a:noFill/>
          </a:ln>
          <a:effectLst>
            <a:outerShdw blurRad="101600" sx="101000" sy="101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buClrTx/>
              <a:buSzTx/>
              <a:buFontTx/>
            </a:pPr>
            <a:r>
              <a:rPr lang="zh-CN" altLang="en-US" dirty="0">
                <a:latin typeface="微软雅黑 Light" panose="020B0502040204020203" pitchFamily="34" charset="-122"/>
                <a:ea typeface="微软雅黑 Light" panose="020B0502040204020203" pitchFamily="34" charset="-122"/>
                <a:sym typeface="+mn-ea"/>
              </a:rPr>
              <a:t>·</a:t>
            </a:r>
          </a:p>
        </p:txBody>
      </p:sp>
      <p:grpSp>
        <p:nvGrpSpPr>
          <p:cNvPr id="12" name="文本框"/>
          <p:cNvGrpSpPr/>
          <p:nvPr/>
        </p:nvGrpSpPr>
        <p:grpSpPr>
          <a:xfrm>
            <a:off x="1496060" y="2381250"/>
            <a:ext cx="2130425" cy="1842770"/>
            <a:chOff x="2356" y="3750"/>
            <a:chExt cx="3355" cy="2902"/>
          </a:xfrm>
        </p:grpSpPr>
        <p:sp>
          <p:nvSpPr>
            <p:cNvPr id="25" name="副标题"/>
            <p:cNvSpPr txBox="1"/>
            <p:nvPr>
              <p:custDataLst>
                <p:tags r:id="rId18"/>
              </p:custDataLst>
            </p:nvPr>
          </p:nvSpPr>
          <p:spPr>
            <a:xfrm>
              <a:off x="2623" y="6071"/>
              <a:ext cx="2814" cy="581"/>
            </a:xfrm>
            <a:prstGeom prst="rect">
              <a:avLst/>
            </a:prstGeom>
            <a:noFill/>
            <a:effectLst/>
          </p:spPr>
          <p:txBody>
            <a:bodyPr wrap="square" lIns="0" tIns="0" rIns="0" bIns="0" rtlCol="0">
              <a:spAutoFit/>
            </a:bodyPr>
            <a:lstStyle/>
            <a:p>
              <a:r>
                <a:rPr lang="en-US" altLang="zh-CN" sz="2400" dirty="0">
                  <a:ln w="6350">
                    <a:noFill/>
                  </a:ln>
                  <a:solidFill>
                    <a:schemeClr val="tx2"/>
                  </a:solidFill>
                  <a:latin typeface="微软雅黑" panose="020B0503020204020204" charset="-122"/>
                  <a:ea typeface="微软雅黑" panose="020B0503020204020204" charset="-122"/>
                </a:rPr>
                <a:t>CATALOGUE</a:t>
              </a:r>
            </a:p>
          </p:txBody>
        </p:sp>
        <p:cxnSp>
          <p:nvCxnSpPr>
            <p:cNvPr id="5" name="直接连接符 4"/>
            <p:cNvCxnSpPr/>
            <p:nvPr>
              <p:custDataLst>
                <p:tags r:id="rId19"/>
              </p:custDataLst>
            </p:nvPr>
          </p:nvCxnSpPr>
          <p:spPr>
            <a:xfrm>
              <a:off x="2545" y="5800"/>
              <a:ext cx="2971" cy="0"/>
            </a:xfrm>
            <a:prstGeom prst="line">
              <a:avLst/>
            </a:prstGeom>
            <a:ln w="1206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标题"/>
            <p:cNvSpPr txBox="1"/>
            <p:nvPr>
              <p:custDataLst>
                <p:tags r:id="rId20"/>
              </p:custDataLst>
            </p:nvPr>
          </p:nvSpPr>
          <p:spPr>
            <a:xfrm>
              <a:off x="2356" y="3750"/>
              <a:ext cx="3355" cy="1938"/>
            </a:xfrm>
            <a:prstGeom prst="rect">
              <a:avLst/>
            </a:prstGeom>
            <a:noFill/>
            <a:effectLst/>
          </p:spPr>
          <p:txBody>
            <a:bodyPr wrap="square" lIns="0" tIns="0" rIns="0" bIns="0" rtlCol="0">
              <a:spAutoFit/>
            </a:bodyPr>
            <a:lstStyle/>
            <a:p>
              <a:r>
                <a:rPr lang="zh-CN" altLang="en-US" sz="8000" dirty="0">
                  <a:ln w="6350">
                    <a:noFill/>
                  </a:ln>
                  <a:solidFill>
                    <a:schemeClr val="tx2"/>
                  </a:solidFill>
                  <a:latin typeface="微软雅黑" panose="020B0503020204020204" charset="-122"/>
                  <a:ea typeface="微软雅黑" panose="020B0503020204020204" charset="-122"/>
                </a:rPr>
                <a:t>目录</a:t>
              </a:r>
            </a:p>
          </p:txBody>
        </p:sp>
      </p:grpSp>
      <p:grpSp>
        <p:nvGrpSpPr>
          <p:cNvPr id="2" name="Text1"/>
          <p:cNvGrpSpPr/>
          <p:nvPr/>
        </p:nvGrpSpPr>
        <p:grpSpPr>
          <a:xfrm>
            <a:off x="4365539" y="2247265"/>
            <a:ext cx="5926769" cy="630555"/>
            <a:chOff x="4378011" y="1750695"/>
            <a:chExt cx="5926769" cy="630555"/>
          </a:xfrm>
        </p:grpSpPr>
        <p:sp>
          <p:nvSpPr>
            <p:cNvPr id="4" name="圆: 空心 3"/>
            <p:cNvSpPr/>
            <p:nvPr>
              <p:custDataLst>
                <p:tags r:id="rId15"/>
              </p:custDataLst>
            </p:nvPr>
          </p:nvSpPr>
          <p:spPr>
            <a:xfrm>
              <a:off x="4378011" y="1879509"/>
              <a:ext cx="360000" cy="360000"/>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altLang="zh-CN" sz="2505" dirty="0">
                <a:solidFill>
                  <a:schemeClr val="tx2"/>
                </a:solidFill>
                <a:latin typeface="微软雅黑" panose="020B0503020204020204" charset="-122"/>
                <a:ea typeface="微软雅黑" panose="020B0503020204020204" charset="-122"/>
              </a:endParaRPr>
            </a:p>
          </p:txBody>
        </p:sp>
        <p:sp>
          <p:nvSpPr>
            <p:cNvPr id="6" name="文本框 5"/>
            <p:cNvSpPr txBox="1"/>
            <p:nvPr>
              <p:custDataLst>
                <p:tags r:id="rId16"/>
              </p:custDataLst>
            </p:nvPr>
          </p:nvSpPr>
          <p:spPr>
            <a:xfrm>
              <a:off x="4876800" y="1834515"/>
              <a:ext cx="5233035" cy="460375"/>
            </a:xfrm>
            <a:prstGeom prst="rect">
              <a:avLst/>
            </a:prstGeom>
            <a:noFill/>
          </p:spPr>
          <p:txBody>
            <a:bodyPr wrap="square" rtlCol="0" anchor="ctr" anchorCtr="0">
              <a:normAutofit fontScale="97500"/>
            </a:bodyPr>
            <a:lstStyle/>
            <a:p>
              <a:r>
                <a:rPr lang="zh-CN" altLang="en-US" sz="2400">
                  <a:solidFill>
                    <a:schemeClr val="tx2"/>
                  </a:solidFill>
                  <a:latin typeface="微软雅黑" panose="020B0503020204020204" charset="-122"/>
                  <a:ea typeface="微软雅黑" panose="020B0503020204020204" charset="-122"/>
                </a:rPr>
                <a:t>课题来源及研究的目的和意义</a:t>
              </a:r>
              <a:endParaRPr lang="zh-CN" altLang="en-US" sz="2400" dirty="0">
                <a:solidFill>
                  <a:schemeClr val="tx2"/>
                </a:solidFill>
                <a:latin typeface="微软雅黑" panose="020B0503020204020204" charset="-122"/>
                <a:ea typeface="微软雅黑" panose="020B0503020204020204" charset="-122"/>
              </a:endParaRPr>
            </a:p>
          </p:txBody>
        </p:sp>
        <p:sp>
          <p:nvSpPr>
            <p:cNvPr id="26" name="任意多边形: 形状 25"/>
            <p:cNvSpPr/>
            <p:nvPr>
              <p:custDataLst>
                <p:tags r:id="rId17"/>
              </p:custDataLst>
            </p:nvPr>
          </p:nvSpPr>
          <p:spPr>
            <a:xfrm>
              <a:off x="5194935" y="1750695"/>
              <a:ext cx="5109845" cy="63055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a:gradFill>
                <a:gsLst>
                  <a:gs pos="0">
                    <a:schemeClr val="accent2"/>
                  </a:gs>
                  <a:gs pos="90000">
                    <a:schemeClr val="accent2">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a:solidFill>
                  <a:schemeClr val="tx2"/>
                </a:solidFill>
                <a:latin typeface="微软雅黑" panose="020B0503020204020204" charset="-122"/>
                <a:ea typeface="微软雅黑" panose="020B0503020204020204" charset="-122"/>
              </a:endParaRPr>
            </a:p>
          </p:txBody>
        </p:sp>
      </p:grpSp>
      <p:grpSp>
        <p:nvGrpSpPr>
          <p:cNvPr id="7" name="Text2"/>
          <p:cNvGrpSpPr/>
          <p:nvPr/>
        </p:nvGrpSpPr>
        <p:grpSpPr>
          <a:xfrm>
            <a:off x="4366087" y="3032760"/>
            <a:ext cx="5926221" cy="630555"/>
            <a:chOff x="4378559" y="2585720"/>
            <a:chExt cx="5926221" cy="630555"/>
          </a:xfrm>
        </p:grpSpPr>
        <p:sp>
          <p:nvSpPr>
            <p:cNvPr id="41" name="圆: 空心 40"/>
            <p:cNvSpPr/>
            <p:nvPr>
              <p:custDataLst>
                <p:tags r:id="rId12"/>
              </p:custDataLst>
            </p:nvPr>
          </p:nvSpPr>
          <p:spPr>
            <a:xfrm>
              <a:off x="4378559" y="2720997"/>
              <a:ext cx="360000" cy="360000"/>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altLang="zh-CN" sz="2505" dirty="0">
                <a:solidFill>
                  <a:schemeClr val="tx2"/>
                </a:solidFill>
                <a:latin typeface="微软雅黑" panose="020B0503020204020204" charset="-122"/>
                <a:ea typeface="微软雅黑" panose="020B0503020204020204" charset="-122"/>
              </a:endParaRPr>
            </a:p>
          </p:txBody>
        </p:sp>
        <p:sp>
          <p:nvSpPr>
            <p:cNvPr id="47" name="文本框 46"/>
            <p:cNvSpPr txBox="1"/>
            <p:nvPr>
              <p:custDataLst>
                <p:tags r:id="rId13"/>
              </p:custDataLst>
            </p:nvPr>
          </p:nvSpPr>
          <p:spPr>
            <a:xfrm>
              <a:off x="4876800" y="2692400"/>
              <a:ext cx="5233035" cy="460375"/>
            </a:xfrm>
            <a:prstGeom prst="rect">
              <a:avLst/>
            </a:prstGeom>
            <a:noFill/>
          </p:spPr>
          <p:txBody>
            <a:bodyPr wrap="square" rtlCol="0" anchor="ctr" anchorCtr="0">
              <a:normAutofit fontScale="97500"/>
            </a:bodyPr>
            <a:lstStyle/>
            <a:p>
              <a:r>
                <a:rPr lang="zh-CN" altLang="en-US" sz="2400">
                  <a:solidFill>
                    <a:schemeClr val="tx2"/>
                  </a:solidFill>
                  <a:latin typeface="微软雅黑" panose="020B0503020204020204" charset="-122"/>
                  <a:ea typeface="微软雅黑" panose="020B0503020204020204" charset="-122"/>
                </a:rPr>
                <a:t>国内外在该方向的研究现状及分析</a:t>
              </a:r>
              <a:endParaRPr lang="zh-CN" altLang="en-US" sz="2400" dirty="0">
                <a:solidFill>
                  <a:schemeClr val="tx2"/>
                </a:solidFill>
                <a:latin typeface="微软雅黑" panose="020B0503020204020204" charset="-122"/>
                <a:ea typeface="微软雅黑" panose="020B0503020204020204" charset="-122"/>
              </a:endParaRPr>
            </a:p>
          </p:txBody>
        </p:sp>
        <p:sp>
          <p:nvSpPr>
            <p:cNvPr id="27" name="任意多边形: 形状 26"/>
            <p:cNvSpPr/>
            <p:nvPr>
              <p:custDataLst>
                <p:tags r:id="rId14"/>
              </p:custDataLst>
            </p:nvPr>
          </p:nvSpPr>
          <p:spPr>
            <a:xfrm>
              <a:off x="5215255" y="2585720"/>
              <a:ext cx="5089525" cy="63055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a:gradFill>
                <a:gsLst>
                  <a:gs pos="0">
                    <a:schemeClr val="accent2">
                      <a:alpha val="100000"/>
                    </a:schemeClr>
                  </a:gs>
                  <a:gs pos="90000">
                    <a:schemeClr val="accent2">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a:solidFill>
                  <a:schemeClr val="tx2"/>
                </a:solidFill>
                <a:latin typeface="微软雅黑" panose="020B0503020204020204" charset="-122"/>
                <a:ea typeface="微软雅黑" panose="020B0503020204020204" charset="-122"/>
              </a:endParaRPr>
            </a:p>
          </p:txBody>
        </p:sp>
      </p:grpSp>
      <p:grpSp>
        <p:nvGrpSpPr>
          <p:cNvPr id="8" name="Text3"/>
          <p:cNvGrpSpPr/>
          <p:nvPr/>
        </p:nvGrpSpPr>
        <p:grpSpPr>
          <a:xfrm>
            <a:off x="4363607" y="3818255"/>
            <a:ext cx="5928701" cy="630555"/>
            <a:chOff x="4376079" y="3423920"/>
            <a:chExt cx="5928701" cy="630555"/>
          </a:xfrm>
        </p:grpSpPr>
        <p:sp>
          <p:nvSpPr>
            <p:cNvPr id="42" name="圆: 空心 41"/>
            <p:cNvSpPr/>
            <p:nvPr>
              <p:custDataLst>
                <p:tags r:id="rId9"/>
              </p:custDataLst>
            </p:nvPr>
          </p:nvSpPr>
          <p:spPr>
            <a:xfrm>
              <a:off x="4376079" y="3572372"/>
              <a:ext cx="360000" cy="360000"/>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altLang="zh-CN" sz="2505" dirty="0">
                <a:solidFill>
                  <a:schemeClr val="tx2"/>
                </a:solidFill>
                <a:latin typeface="微软雅黑" panose="020B0503020204020204" charset="-122"/>
                <a:ea typeface="微软雅黑" panose="020B0503020204020204" charset="-122"/>
              </a:endParaRPr>
            </a:p>
          </p:txBody>
        </p:sp>
        <p:sp>
          <p:nvSpPr>
            <p:cNvPr id="59" name="文本框 58"/>
            <p:cNvSpPr txBox="1"/>
            <p:nvPr>
              <p:custDataLst>
                <p:tags r:id="rId10"/>
              </p:custDataLst>
            </p:nvPr>
          </p:nvSpPr>
          <p:spPr>
            <a:xfrm>
              <a:off x="4876800" y="3527425"/>
              <a:ext cx="5233035" cy="460375"/>
            </a:xfrm>
            <a:prstGeom prst="rect">
              <a:avLst/>
            </a:prstGeom>
            <a:noFill/>
          </p:spPr>
          <p:txBody>
            <a:bodyPr wrap="square" rtlCol="0" anchor="ctr" anchorCtr="0">
              <a:normAutofit fontScale="97500"/>
            </a:bodyPr>
            <a:lstStyle/>
            <a:p>
              <a:r>
                <a:rPr lang="zh-CN" altLang="en-US" sz="2400">
                  <a:solidFill>
                    <a:schemeClr val="tx2"/>
                  </a:solidFill>
                  <a:latin typeface="微软雅黑" panose="020B0503020204020204" charset="-122"/>
                  <a:ea typeface="微软雅黑" panose="020B0503020204020204" charset="-122"/>
                </a:rPr>
                <a:t>主要研究内容</a:t>
              </a:r>
              <a:endParaRPr lang="zh-CN" altLang="en-US" sz="2400" dirty="0">
                <a:solidFill>
                  <a:schemeClr val="tx2"/>
                </a:solidFill>
                <a:latin typeface="微软雅黑" panose="020B0503020204020204" charset="-122"/>
                <a:ea typeface="微软雅黑" panose="020B0503020204020204" charset="-122"/>
              </a:endParaRPr>
            </a:p>
          </p:txBody>
        </p:sp>
        <p:sp>
          <p:nvSpPr>
            <p:cNvPr id="28" name="任意多边形: 形状 27"/>
            <p:cNvSpPr/>
            <p:nvPr>
              <p:custDataLst>
                <p:tags r:id="rId11"/>
              </p:custDataLst>
            </p:nvPr>
          </p:nvSpPr>
          <p:spPr>
            <a:xfrm>
              <a:off x="5215255" y="3423920"/>
              <a:ext cx="5089525" cy="63055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a:gradFill>
                <a:gsLst>
                  <a:gs pos="0">
                    <a:schemeClr val="accent2"/>
                  </a:gs>
                  <a:gs pos="90000">
                    <a:schemeClr val="accent2">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a:solidFill>
                  <a:schemeClr val="tx2"/>
                </a:solidFill>
                <a:latin typeface="微软雅黑" panose="020B0503020204020204" charset="-122"/>
                <a:ea typeface="微软雅黑" panose="020B0503020204020204" charset="-122"/>
              </a:endParaRPr>
            </a:p>
          </p:txBody>
        </p:sp>
      </p:grpSp>
      <p:grpSp>
        <p:nvGrpSpPr>
          <p:cNvPr id="9" name="Text4"/>
          <p:cNvGrpSpPr/>
          <p:nvPr/>
        </p:nvGrpSpPr>
        <p:grpSpPr>
          <a:xfrm>
            <a:off x="4363607" y="4603750"/>
            <a:ext cx="5928701" cy="630555"/>
            <a:chOff x="4376079" y="4262120"/>
            <a:chExt cx="5928701" cy="630555"/>
          </a:xfrm>
        </p:grpSpPr>
        <p:sp>
          <p:nvSpPr>
            <p:cNvPr id="43" name="圆: 空心 42"/>
            <p:cNvSpPr/>
            <p:nvPr>
              <p:custDataLst>
                <p:tags r:id="rId6"/>
              </p:custDataLst>
            </p:nvPr>
          </p:nvSpPr>
          <p:spPr>
            <a:xfrm>
              <a:off x="4376079" y="4397397"/>
              <a:ext cx="360000" cy="360000"/>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altLang="zh-CN" sz="2505" dirty="0">
                <a:solidFill>
                  <a:schemeClr val="tx2"/>
                </a:solidFill>
                <a:latin typeface="微软雅黑" panose="020B0503020204020204" charset="-122"/>
                <a:ea typeface="微软雅黑" panose="020B0503020204020204" charset="-122"/>
              </a:endParaRPr>
            </a:p>
          </p:txBody>
        </p:sp>
        <p:sp>
          <p:nvSpPr>
            <p:cNvPr id="60" name="文本框 59"/>
            <p:cNvSpPr txBox="1"/>
            <p:nvPr>
              <p:custDataLst>
                <p:tags r:id="rId7"/>
              </p:custDataLst>
            </p:nvPr>
          </p:nvSpPr>
          <p:spPr>
            <a:xfrm>
              <a:off x="4876800" y="4363085"/>
              <a:ext cx="5233035" cy="460375"/>
            </a:xfrm>
            <a:prstGeom prst="rect">
              <a:avLst/>
            </a:prstGeom>
            <a:noFill/>
          </p:spPr>
          <p:txBody>
            <a:bodyPr wrap="square" rtlCol="0" anchor="ctr" anchorCtr="0">
              <a:normAutofit fontScale="97500"/>
            </a:bodyPr>
            <a:lstStyle/>
            <a:p>
              <a:r>
                <a:rPr lang="zh-CN" altLang="en-US" sz="2400">
                  <a:solidFill>
                    <a:schemeClr val="tx2"/>
                  </a:solidFill>
                  <a:latin typeface="微软雅黑" panose="020B0503020204020204" charset="-122"/>
                  <a:ea typeface="微软雅黑" panose="020B0503020204020204" charset="-122"/>
                </a:rPr>
                <a:t>研究方案</a:t>
              </a:r>
              <a:endParaRPr lang="zh-CN" altLang="en-US" sz="2400" dirty="0">
                <a:solidFill>
                  <a:schemeClr val="tx2"/>
                </a:solidFill>
                <a:latin typeface="微软雅黑" panose="020B0503020204020204" charset="-122"/>
                <a:ea typeface="微软雅黑" panose="020B0503020204020204" charset="-122"/>
              </a:endParaRPr>
            </a:p>
          </p:txBody>
        </p:sp>
        <p:sp>
          <p:nvSpPr>
            <p:cNvPr id="29" name="任意多边形: 形状 28"/>
            <p:cNvSpPr/>
            <p:nvPr>
              <p:custDataLst>
                <p:tags r:id="rId8"/>
              </p:custDataLst>
            </p:nvPr>
          </p:nvSpPr>
          <p:spPr>
            <a:xfrm>
              <a:off x="5215255" y="4262120"/>
              <a:ext cx="5089525" cy="630555"/>
            </a:xfrm>
            <a:custGeom>
              <a:avLst/>
              <a:gdLst>
                <a:gd name="connsiteX0" fmla="*/ 105085 w 4082575"/>
                <a:gd name="connsiteY0" fmla="*/ 0 h 630495"/>
                <a:gd name="connsiteX1" fmla="*/ 868615 w 4082575"/>
                <a:gd name="connsiteY1" fmla="*/ 0 h 630495"/>
                <a:gd name="connsiteX2" fmla="*/ 1781697 w 4082575"/>
                <a:gd name="connsiteY2" fmla="*/ 0 h 630495"/>
                <a:gd name="connsiteX3" fmla="*/ 2482230 w 4082575"/>
                <a:gd name="connsiteY3" fmla="*/ 0 h 630495"/>
                <a:gd name="connsiteX4" fmla="*/ 2545226 w 4082575"/>
                <a:gd name="connsiteY4" fmla="*/ 0 h 630495"/>
                <a:gd name="connsiteX5" fmla="*/ 2976817 w 4082575"/>
                <a:gd name="connsiteY5" fmla="*/ 0 h 630495"/>
                <a:gd name="connsiteX6" fmla="*/ 3245760 w 4082575"/>
                <a:gd name="connsiteY6" fmla="*/ 0 h 630495"/>
                <a:gd name="connsiteX7" fmla="*/ 3740347 w 4082575"/>
                <a:gd name="connsiteY7" fmla="*/ 0 h 630495"/>
                <a:gd name="connsiteX8" fmla="*/ 3901281 w 4082575"/>
                <a:gd name="connsiteY8" fmla="*/ 100499 h 630495"/>
                <a:gd name="connsiteX9" fmla="*/ 4077666 w 4082575"/>
                <a:gd name="connsiteY9" fmla="*/ 534019 h 630495"/>
                <a:gd name="connsiteX10" fmla="*/ 4001627 w 4082575"/>
                <a:gd name="connsiteY10" fmla="*/ 630495 h 630495"/>
                <a:gd name="connsiteX11" fmla="*/ 3245760 w 4082575"/>
                <a:gd name="connsiteY11" fmla="*/ 630495 h 630495"/>
                <a:gd name="connsiteX12" fmla="*/ 3238097 w 4082575"/>
                <a:gd name="connsiteY12" fmla="*/ 630495 h 630495"/>
                <a:gd name="connsiteX13" fmla="*/ 2482230 w 4082575"/>
                <a:gd name="connsiteY13" fmla="*/ 630495 h 630495"/>
                <a:gd name="connsiteX14" fmla="*/ 2283885 w 4082575"/>
                <a:gd name="connsiteY14" fmla="*/ 630495 h 630495"/>
                <a:gd name="connsiteX15" fmla="*/ 1520356 w 4082575"/>
                <a:gd name="connsiteY15" fmla="*/ 630495 h 630495"/>
                <a:gd name="connsiteX16" fmla="*/ 868615 w 4082575"/>
                <a:gd name="connsiteY16" fmla="*/ 630495 h 630495"/>
                <a:gd name="connsiteX17" fmla="*/ 105085 w 4082575"/>
                <a:gd name="connsiteY17" fmla="*/ 630495 h 630495"/>
                <a:gd name="connsiteX18" fmla="*/ 0 w 4082575"/>
                <a:gd name="connsiteY18" fmla="*/ 525411 h 630495"/>
                <a:gd name="connsiteX19" fmla="*/ 0 w 4082575"/>
                <a:gd name="connsiteY19" fmla="*/ 105085 h 630495"/>
                <a:gd name="connsiteX20" fmla="*/ 105085 w 4082575"/>
                <a:gd name="connsiteY20" fmla="*/ 0 h 63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82575" h="630495">
                  <a:moveTo>
                    <a:pt x="105085" y="0"/>
                  </a:moveTo>
                  <a:lnTo>
                    <a:pt x="868615" y="0"/>
                  </a:lnTo>
                  <a:lnTo>
                    <a:pt x="1781697" y="0"/>
                  </a:lnTo>
                  <a:lnTo>
                    <a:pt x="2482230" y="0"/>
                  </a:lnTo>
                  <a:lnTo>
                    <a:pt x="2545226" y="0"/>
                  </a:lnTo>
                  <a:lnTo>
                    <a:pt x="2976817" y="0"/>
                  </a:lnTo>
                  <a:lnTo>
                    <a:pt x="3245760" y="0"/>
                  </a:lnTo>
                  <a:lnTo>
                    <a:pt x="3740347" y="0"/>
                  </a:lnTo>
                  <a:cubicBezTo>
                    <a:pt x="3812416" y="0"/>
                    <a:pt x="3876789" y="40168"/>
                    <a:pt x="3901281" y="100499"/>
                  </a:cubicBezTo>
                  <a:lnTo>
                    <a:pt x="4077666" y="534019"/>
                  </a:lnTo>
                  <a:cubicBezTo>
                    <a:pt x="4096783" y="580925"/>
                    <a:pt x="4057694" y="630495"/>
                    <a:pt x="4001627" y="630495"/>
                  </a:cubicBezTo>
                  <a:lnTo>
                    <a:pt x="3245760" y="630495"/>
                  </a:lnTo>
                  <a:lnTo>
                    <a:pt x="3238097" y="630495"/>
                  </a:lnTo>
                  <a:lnTo>
                    <a:pt x="2482230" y="630495"/>
                  </a:lnTo>
                  <a:lnTo>
                    <a:pt x="2283885" y="630495"/>
                  </a:lnTo>
                  <a:lnTo>
                    <a:pt x="1520356" y="630495"/>
                  </a:lnTo>
                  <a:lnTo>
                    <a:pt x="868615" y="630495"/>
                  </a:lnTo>
                  <a:lnTo>
                    <a:pt x="105085" y="630495"/>
                  </a:lnTo>
                  <a:cubicBezTo>
                    <a:pt x="47048" y="630495"/>
                    <a:pt x="0" y="583447"/>
                    <a:pt x="0" y="525411"/>
                  </a:cubicBezTo>
                  <a:lnTo>
                    <a:pt x="0" y="105085"/>
                  </a:lnTo>
                  <a:cubicBezTo>
                    <a:pt x="0" y="47048"/>
                    <a:pt x="47048" y="0"/>
                    <a:pt x="105085" y="0"/>
                  </a:cubicBezTo>
                  <a:close/>
                </a:path>
              </a:pathLst>
            </a:custGeom>
            <a:noFill/>
            <a:ln>
              <a:gradFill>
                <a:gsLst>
                  <a:gs pos="0">
                    <a:schemeClr val="accent2"/>
                  </a:gs>
                  <a:gs pos="90000">
                    <a:schemeClr val="accent2">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noAutofit/>
            </a:bodyPr>
            <a:lstStyle/>
            <a:p>
              <a:pPr algn="ctr"/>
              <a:endParaRPr lang="zh-CN" altLang="en-US">
                <a:solidFill>
                  <a:schemeClr val="tx2"/>
                </a:solidFill>
                <a:latin typeface="微软雅黑" panose="020B0503020204020204" charset="-122"/>
                <a:ea typeface="微软雅黑" panose="020B0503020204020204" charset="-122"/>
              </a:endParaRPr>
            </a:p>
          </p:txBody>
        </p:sp>
      </p:grpSp>
      <p:sp>
        <p:nvSpPr>
          <p:cNvPr id="11" name="燕尾形 7"/>
          <p:cNvSpPr/>
          <p:nvPr>
            <p:custDataLst>
              <p:tags r:id="rId3"/>
            </p:custDataLst>
          </p:nvPr>
        </p:nvSpPr>
        <p:spPr>
          <a:xfrm rot="16200000">
            <a:off x="91483" y="70369"/>
            <a:ext cx="1137833" cy="418809"/>
          </a:xfrm>
          <a:prstGeom prst="chevron">
            <a:avLst>
              <a:gd name="adj" fmla="val 34999"/>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latin typeface="微软雅黑" panose="020B0503020204020204" charset="-122"/>
              <a:ea typeface="微软雅黑" panose="020B0503020204020204" charset="-122"/>
            </a:endParaRPr>
          </a:p>
        </p:txBody>
      </p:sp>
      <p:sp>
        <p:nvSpPr>
          <p:cNvPr id="13" name="!!平滑1"/>
          <p:cNvSpPr/>
          <p:nvPr userDrawn="1">
            <p:custDataLst>
              <p:tags r:id="rId4"/>
            </p:custDataLst>
          </p:nvPr>
        </p:nvSpPr>
        <p:spPr>
          <a:xfrm>
            <a:off x="6169744" y="0"/>
            <a:ext cx="6022256" cy="3579590"/>
          </a:xfrm>
          <a:custGeom>
            <a:avLst/>
            <a:gdLst>
              <a:gd name="connsiteX0" fmla="*/ 0 w 6022256"/>
              <a:gd name="connsiteY0" fmla="*/ 0 h 3579590"/>
              <a:gd name="connsiteX1" fmla="*/ 1044238 w 6022256"/>
              <a:gd name="connsiteY1" fmla="*/ 0 h 3579590"/>
              <a:gd name="connsiteX2" fmla="*/ 1052056 w 6022256"/>
              <a:gd name="connsiteY2" fmla="*/ 154824 h 3579590"/>
              <a:gd name="connsiteX3" fmla="*/ 3693267 w 6022256"/>
              <a:gd name="connsiteY3" fmla="*/ 2538292 h 3579590"/>
              <a:gd name="connsiteX4" fmla="*/ 5894767 w 6022256"/>
              <a:gd name="connsiteY4" fmla="*/ 1367764 h 3579590"/>
              <a:gd name="connsiteX5" fmla="*/ 6022256 w 6022256"/>
              <a:gd name="connsiteY5" fmla="*/ 1157911 h 3579590"/>
              <a:gd name="connsiteX6" fmla="*/ 6022256 w 6022256"/>
              <a:gd name="connsiteY6" fmla="*/ 2752116 h 3579590"/>
              <a:gd name="connsiteX7" fmla="*/ 5759857 w 6022256"/>
              <a:gd name="connsiteY7" fmla="*/ 2948335 h 3579590"/>
              <a:gd name="connsiteX8" fmla="*/ 3693267 w 6022256"/>
              <a:gd name="connsiteY8" fmla="*/ 3579590 h 3579590"/>
              <a:gd name="connsiteX9" fmla="*/ 1861 w 6022256"/>
              <a:gd name="connsiteY9" fmla="*/ 73581 h 35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22256" h="3579590">
                <a:moveTo>
                  <a:pt x="0" y="0"/>
                </a:moveTo>
                <a:lnTo>
                  <a:pt x="1044238" y="0"/>
                </a:lnTo>
                <a:lnTo>
                  <a:pt x="1052056" y="154824"/>
                </a:lnTo>
                <a:cubicBezTo>
                  <a:pt x="1188015" y="1493583"/>
                  <a:pt x="2318638" y="2538292"/>
                  <a:pt x="3693267" y="2538292"/>
                </a:cubicBezTo>
                <a:cubicBezTo>
                  <a:pt x="4609686" y="2538292"/>
                  <a:pt x="5417659" y="2073977"/>
                  <a:pt x="5894767" y="1367764"/>
                </a:cubicBezTo>
                <a:lnTo>
                  <a:pt x="6022256" y="1157911"/>
                </a:lnTo>
                <a:lnTo>
                  <a:pt x="6022256" y="2752116"/>
                </a:lnTo>
                <a:lnTo>
                  <a:pt x="5759857" y="2948335"/>
                </a:lnTo>
                <a:cubicBezTo>
                  <a:pt x="5169937" y="3346877"/>
                  <a:pt x="4458779" y="3579590"/>
                  <a:pt x="3693267" y="3579590"/>
                </a:cubicBezTo>
                <a:cubicBezTo>
                  <a:pt x="1715696" y="3579590"/>
                  <a:pt x="100857" y="2026550"/>
                  <a:pt x="1861" y="73581"/>
                </a:cubicBezTo>
                <a:close/>
              </a:path>
            </a:pathLst>
          </a:custGeom>
          <a:gradFill>
            <a:gsLst>
              <a:gs pos="0">
                <a:schemeClr val="tx1">
                  <a:alpha val="0"/>
                </a:schemeClr>
              </a:gs>
              <a:gs pos="100000">
                <a:schemeClr val="accent1">
                  <a:alpha val="1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algn="ctr"/>
            <a:endParaRPr lang="zh-CN" altLang="en-US" dirty="0">
              <a:latin typeface="微软雅黑" panose="020B0503020204020204" charset="-122"/>
              <a:ea typeface="微软雅黑" panose="020B0503020204020204" charset="-122"/>
            </a:endParaRPr>
          </a:p>
        </p:txBody>
      </p:sp>
      <p:cxnSp>
        <p:nvCxnSpPr>
          <p:cNvPr id="15" name="直接连接符 14"/>
          <p:cNvCxnSpPr/>
          <p:nvPr userDrawn="1">
            <p:custDataLst>
              <p:tags r:id="rId5"/>
            </p:custDataLst>
          </p:nvPr>
        </p:nvCxnSpPr>
        <p:spPr>
          <a:xfrm>
            <a:off x="11851182" y="458123"/>
            <a:ext cx="0" cy="180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507998" y="2313982"/>
            <a:ext cx="11176002" cy="3898899"/>
          </a:xfrm>
          <a:prstGeom prst="rect">
            <a:avLst/>
          </a:prstGeom>
          <a:solidFill>
            <a:schemeClr val="accent1">
              <a:lumMod val="20000"/>
              <a:lumOff val="80000"/>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atin typeface="微软雅黑" panose="020B0503020204020204" pitchFamily="34" charset="-122"/>
              <a:ea typeface="微软雅黑" panose="020B0503020204020204" pitchFamily="34" charset="-122"/>
              <a:sym typeface="+mn-ea"/>
            </a:endParaRPr>
          </a:p>
        </p:txBody>
      </p:sp>
      <p:sp>
        <p:nvSpPr>
          <p:cNvPr id="12" name="Text1"/>
          <p:cNvSpPr txBox="1"/>
          <p:nvPr>
            <p:custDataLst>
              <p:tags r:id="rId2"/>
            </p:custDataLst>
          </p:nvPr>
        </p:nvSpPr>
        <p:spPr>
          <a:xfrm>
            <a:off x="2327909" y="4203512"/>
            <a:ext cx="7536180" cy="730437"/>
          </a:xfrm>
          <a:prstGeom prst="rect">
            <a:avLst/>
          </a:prstGeom>
          <a:noFill/>
        </p:spPr>
        <p:txBody>
          <a:bodyPr wrap="square" rtlCol="0">
            <a:normAutofit fontScale="92500" lnSpcReduction="10000"/>
          </a:bodyPr>
          <a:lstStyle/>
          <a:p>
            <a:pPr indent="0" algn="ctr" fontAlgn="ctr">
              <a:lnSpc>
                <a:spcPct val="120000"/>
              </a:lnSpc>
            </a:pPr>
            <a:r>
              <a:rPr lang="zh-CN" altLang="en-US" sz="4000" b="1">
                <a:solidFill>
                  <a:schemeClr val="accent1"/>
                </a:solidFill>
                <a:latin typeface="微软雅黑" panose="020B0503020204020204" pitchFamily="34" charset="-122"/>
                <a:ea typeface="微软雅黑" panose="020B0503020204020204" pitchFamily="34" charset="-122"/>
              </a:rPr>
              <a:t>课题来源及研究的目的和意义</a:t>
            </a:r>
            <a:endParaRPr lang="en-GB" sz="4000" b="1" dirty="0">
              <a:solidFill>
                <a:schemeClr val="accent1"/>
              </a:solidFill>
              <a:latin typeface="微软雅黑" panose="020B0503020204020204" pitchFamily="34" charset="-122"/>
              <a:ea typeface="微软雅黑" panose="020B0503020204020204" pitchFamily="34" charset="-122"/>
            </a:endParaRPr>
          </a:p>
        </p:txBody>
      </p:sp>
      <p:sp>
        <p:nvSpPr>
          <p:cNvPr id="29" name="Text2"/>
          <p:cNvSpPr txBox="1"/>
          <p:nvPr>
            <p:custDataLst>
              <p:tags r:id="rId3"/>
            </p:custDataLst>
          </p:nvPr>
        </p:nvSpPr>
        <p:spPr>
          <a:xfrm>
            <a:off x="2327909" y="4933950"/>
            <a:ext cx="7536180" cy="321945"/>
          </a:xfrm>
          <a:prstGeom prst="rect">
            <a:avLst/>
          </a:prstGeom>
          <a:noFill/>
        </p:spPr>
        <p:txBody>
          <a:bodyPr wrap="square" rtlCol="0">
            <a:normAutofit/>
          </a:bodyPr>
          <a:lstStyle/>
          <a:p>
            <a:pPr algn="ctr"/>
            <a:r>
              <a:rPr lang="en-US" altLang="zh-CN" sz="1500">
                <a:latin typeface="微软雅黑" panose="020B0503020204020204" pitchFamily="34" charset="-122"/>
                <a:ea typeface="微软雅黑" panose="020B0503020204020204" pitchFamily="34" charset="-122"/>
              </a:rPr>
              <a:t>The source of the topic and the purpose and significance of the research</a:t>
            </a:r>
            <a:endParaRPr lang="en-GB" sz="1500" dirty="0">
              <a:latin typeface="微软雅黑" panose="020B0503020204020204" pitchFamily="34" charset="-122"/>
              <a:ea typeface="微软雅黑" panose="020B0503020204020204" pitchFamily="34" charset="-122"/>
            </a:endParaRPr>
          </a:p>
        </p:txBody>
      </p:sp>
      <p:sp>
        <p:nvSpPr>
          <p:cNvPr id="2" name="Shape1"/>
          <p:cNvSpPr/>
          <p:nvPr>
            <p:custDataLst>
              <p:tags r:id="rId4"/>
            </p:custDataLst>
          </p:nvPr>
        </p:nvSpPr>
        <p:spPr>
          <a:xfrm>
            <a:off x="2329180" y="508000"/>
            <a:ext cx="7534910" cy="2748915"/>
          </a:xfrm>
          <a:prstGeom prst="rect">
            <a:avLst/>
          </a:prstGeom>
          <a:blipFill dpi="0" rotWithShape="0">
            <a:blip r:embed="rId8"/>
            <a:srcRect/>
            <a:stretch>
              <a:fillRect t="-87052" b="-8705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3">
            <a:extLst>
              <a:ext uri="{FF2B5EF4-FFF2-40B4-BE49-F238E27FC236}">
                <a16:creationId xmlns:a16="http://schemas.microsoft.com/office/drawing/2014/main" id="{9784F56D-92D9-6AB4-4D3D-76551CB06414}"/>
              </a:ext>
            </a:extLst>
          </p:cNvPr>
          <p:cNvSpPr txBox="1"/>
          <p:nvPr>
            <p:custDataLst>
              <p:tags r:id="rId5"/>
            </p:custDataLst>
          </p:nvPr>
        </p:nvSpPr>
        <p:spPr>
          <a:xfrm>
            <a:off x="5277094" y="3334483"/>
            <a:ext cx="1637811" cy="928948"/>
          </a:xfrm>
          <a:prstGeom prst="rect">
            <a:avLst/>
          </a:prstGeom>
          <a:noFill/>
        </p:spPr>
        <p:txBody>
          <a:bodyPr wrap="square" rtlCol="0" anchor="ctr">
            <a:normAutofit fontScale="70000" lnSpcReduction="20000"/>
          </a:bodyPr>
          <a:lstStyle/>
          <a:p>
            <a:pPr algn="ctr">
              <a:lnSpc>
                <a:spcPct val="120000"/>
              </a:lnSpc>
              <a:spcBef>
                <a:spcPct val="0"/>
              </a:spcBef>
            </a:pPr>
            <a:r>
              <a:rPr lang="en-US" altLang="zh-CN" sz="7200" b="1">
                <a:solidFill>
                  <a:schemeClr val="accent1"/>
                </a:solidFill>
                <a:latin typeface="微软雅黑" panose="020B0503020204020204" charset="-122"/>
                <a:ea typeface="微软雅黑" panose="020B0503020204020204" charset="-122"/>
              </a:rPr>
              <a:t>01</a:t>
            </a:r>
            <a:endParaRPr lang="zh-CN" altLang="en-US" sz="7200" b="1" dirty="0">
              <a:solidFill>
                <a:schemeClr val="accent1"/>
              </a:solidFill>
              <a:latin typeface="微软雅黑" panose="020B0503020204020204" charset="-122"/>
              <a:ea typeface="微软雅黑" panose="020B0503020204020204" charset="-122"/>
            </a:endParaRP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5" name="任意形状 23">
            <a:extLst>
              <a:ext uri="{FF2B5EF4-FFF2-40B4-BE49-F238E27FC236}">
                <a16:creationId xmlns:a16="http://schemas.microsoft.com/office/drawing/2014/main" id="{A3DBAE2C-D299-EF4B-E6EA-25375D798FD1}"/>
              </a:ext>
            </a:extLst>
          </p:cNvPr>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gradFill>
            <a:gsLst>
              <a:gs pos="4000">
                <a:schemeClr val="accent1"/>
              </a:gs>
              <a:gs pos="100000">
                <a:schemeClr val="accent1">
                  <a:lumMod val="7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7" name="Text1"/>
          <p:cNvSpPr txBox="1"/>
          <p:nvPr>
            <p:custDataLst>
              <p:tags r:id="rId2"/>
            </p:custDataLst>
          </p:nvPr>
        </p:nvSpPr>
        <p:spPr>
          <a:xfrm>
            <a:off x="1225882" y="337148"/>
            <a:ext cx="4620895" cy="583565"/>
          </a:xfrm>
          <a:prstGeom prst="rect">
            <a:avLst/>
          </a:prstGeom>
          <a:noFill/>
        </p:spPr>
        <p:txBody>
          <a:bodyPr wrap="square" rtlCol="0" anchor="ctr" anchorCtr="0">
            <a:normAutofit/>
          </a:bodyPr>
          <a:lstStyle/>
          <a:p>
            <a:r>
              <a:rPr lang="zh-CN" altLang="en-US" sz="3200" b="1" dirty="0">
                <a:solidFill>
                  <a:schemeClr val="accent1"/>
                </a:solidFill>
                <a:latin typeface="思源黑体 CN" panose="020B0500000000000000" pitchFamily="34" charset="-122"/>
                <a:ea typeface="思源黑体 CN" panose="020B0500000000000000" pitchFamily="34" charset="-122"/>
                <a:cs typeface="思源黑体 CN Bold" panose="020B0800000000000000" pitchFamily="34" charset="-122"/>
                <a:sym typeface="思源黑体 CN" panose="020B0500000000000000" pitchFamily="34" charset="-122"/>
              </a:rPr>
              <a:t>浅谈项目背景信息</a:t>
            </a:r>
            <a:endParaRPr lang="en-US" sz="3200" b="1"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2" name="Text2"/>
          <p:cNvSpPr txBox="1"/>
          <p:nvPr>
            <p:custDataLst>
              <p:tags r:id="rId3"/>
            </p:custDataLst>
          </p:nvPr>
        </p:nvSpPr>
        <p:spPr>
          <a:xfrm>
            <a:off x="1398868" y="1192493"/>
            <a:ext cx="4933950" cy="5352234"/>
          </a:xfrm>
          <a:prstGeom prst="rect">
            <a:avLst/>
          </a:prstGeom>
          <a:noFill/>
        </p:spPr>
        <p:txBody>
          <a:bodyPr wrap="square" rtlCol="0" anchor="t">
            <a:normAutofit/>
          </a:bodyPr>
          <a:lstStyle/>
          <a:p>
            <a:pPr fontAlgn="ctr">
              <a:lnSpc>
                <a:spcPct val="130000"/>
              </a:lnSpc>
              <a:spcBef>
                <a:spcPts val="300"/>
              </a:spcBef>
              <a:spcAft>
                <a:spcPts val="300"/>
              </a:spcAft>
            </a:pPr>
            <a:r>
              <a:rPr lang="zh-CN" altLang="en-US" sz="1600" b="1" dirty="0">
                <a:solidFill>
                  <a:schemeClr val="accent1"/>
                </a:solidFill>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纵向两轮平衡车市场火爆，未来发展聚焦安全稳定与智能设计</a:t>
            </a:r>
          </a:p>
          <a:p>
            <a:pPr fontAlgn="t">
              <a:lnSpc>
                <a:spcPct val="130000"/>
              </a:lnSpc>
              <a:spcBef>
                <a:spcPts val="300"/>
              </a:spcBef>
              <a:spcAft>
                <a:spcPts val="300"/>
              </a:spcAft>
            </a:pPr>
            <a:r>
              <a:rPr lang="zh-CN" altLang="en-US" sz="1000" b="1"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项目背景信息</a:t>
            </a:r>
            <a:r>
              <a:rPr lang="zh-CN" altLang="en-US" sz="12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随着科技的发展，平衡车作为一种新型的交通工具，越来越受到人们的青睐。纵向两轮平衡车作为一种新型的平衡车，具有更高的稳定性和安全性，因此市场需求也在不断增长。</a:t>
            </a:r>
            <a:r>
              <a:rPr lang="zh-CN" altLang="en-US" sz="12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据统计，目前市场上纵向两轮平衡车的市场规模已经达到了数百万台，预计未来几年还将持续增长。在如此庞大的市场背景下，许多公司纷纷推出自己的纵向两轮平衡车产品，以满足市场的需求。</a:t>
            </a:r>
            <a:r>
              <a:rPr lang="zh-CN" altLang="en-US" sz="12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zh-CN" altLang="en-US" sz="1100" b="1"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市场趋势分析</a:t>
            </a:r>
            <a:r>
              <a:rPr lang="zh-CN" altLang="en-US" sz="12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zh-CN" altLang="en-US" sz="1000" b="1"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从市场趋势来看，未来纵向两轮平衡车的设计与实现将会朝着以下几个方向发展：</a:t>
            </a:r>
            <a:r>
              <a:rPr lang="zh-CN" altLang="en-US" sz="12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zh-CN" altLang="en-US" sz="1000" b="1"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轻量化设计：</a:t>
            </a:r>
            <a:r>
              <a:rPr lang="zh-CN" altLang="en-US" sz="10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随着人们对于产品便携性和易用性的要求越来越高，轻量化设计将成为未来纵向两轮平衡车的一个发展趋势。通过采用新型材料和优化设计，可以提高产品的续航能力和载重能力。</a:t>
            </a:r>
            <a:r>
              <a:rPr lang="zh-CN" altLang="en-US" sz="12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zh-CN" altLang="en-US" sz="1000" b="1"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智能化控制：</a:t>
            </a:r>
            <a:r>
              <a:rPr lang="zh-CN" altLang="en-US" sz="10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智能化控制技术可以提高产品的安全性和易用性，使得用户可以通过手机等智能设备对产品进行远程控制和调整。同时，智能化的控制系统也可以提高产品的稳定性，减少故障率。</a:t>
            </a:r>
          </a:p>
        </p:txBody>
      </p:sp>
      <p:sp>
        <p:nvSpPr>
          <p:cNvPr id="12" name="圆角矩形 11"/>
          <p:cNvSpPr/>
          <p:nvPr>
            <p:custDataLst>
              <p:tags r:id="rId4"/>
            </p:custDataLst>
          </p:nvPr>
        </p:nvSpPr>
        <p:spPr>
          <a:xfrm rot="2700000">
            <a:off x="7230110" y="1092200"/>
            <a:ext cx="3716655" cy="3816985"/>
          </a:xfrm>
          <a:prstGeom prst="roundRect">
            <a:avLst>
              <a:gd name="adj" fmla="val 1321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4" name="Shape1"/>
          <p:cNvSpPr/>
          <p:nvPr>
            <p:custDataLst>
              <p:tags r:id="rId5"/>
            </p:custDataLst>
          </p:nvPr>
        </p:nvSpPr>
        <p:spPr>
          <a:xfrm rot="2700000">
            <a:off x="7045960" y="1093470"/>
            <a:ext cx="3716655" cy="3816985"/>
          </a:xfrm>
          <a:prstGeom prst="roundRect">
            <a:avLst>
              <a:gd name="adj" fmla="val 13211"/>
            </a:avLst>
          </a:prstGeom>
          <a:blipFill dpi="0" rotWithShape="0">
            <a:blip r:embed="rId9"/>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3" name="矩形: 圆角 2">
            <a:extLst>
              <a:ext uri="{FF2B5EF4-FFF2-40B4-BE49-F238E27FC236}">
                <a16:creationId xmlns:a16="http://schemas.microsoft.com/office/drawing/2014/main" id="{8DCB973A-F709-8775-744B-C79AB63FC412}"/>
              </a:ext>
            </a:extLst>
          </p:cNvPr>
          <p:cNvSpPr/>
          <p:nvPr>
            <p:custDataLst>
              <p:tags r:id="rId6"/>
            </p:custDataLst>
          </p:nvPr>
        </p:nvSpPr>
        <p:spPr>
          <a:xfrm>
            <a:off x="1306793" y="946252"/>
            <a:ext cx="4978400" cy="5488432"/>
          </a:xfrm>
          <a:prstGeom prst="roundRect">
            <a:avLst>
              <a:gd name="adj" fmla="val 6000"/>
            </a:avLst>
          </a:prstGeom>
          <a:solidFill>
            <a:schemeClr val="accent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cSld>
  <p:clrMapOvr>
    <a:overrideClrMapping bg1="lt1" tx1="dk1" bg2="lt2" tx2="dk2" accent1="accent1" accent2="accent2" accent3="accent3" accent4="accent4" accent5="accent5" accent6="accent6" hlink="hlink" folHlink="folHlink"/>
  </p:clrMapOvr>
  <p:transition>
    <p:cover dir="l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507998" y="2313982"/>
            <a:ext cx="11176002" cy="3898899"/>
          </a:xfrm>
          <a:prstGeom prst="rect">
            <a:avLst/>
          </a:prstGeom>
          <a:solidFill>
            <a:schemeClr val="accent1">
              <a:lumMod val="20000"/>
              <a:lumOff val="80000"/>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atin typeface="微软雅黑" panose="020B0503020204020204" pitchFamily="34" charset="-122"/>
              <a:ea typeface="微软雅黑" panose="020B0503020204020204" pitchFamily="34" charset="-122"/>
              <a:sym typeface="+mn-ea"/>
            </a:endParaRPr>
          </a:p>
        </p:txBody>
      </p:sp>
      <p:sp>
        <p:nvSpPr>
          <p:cNvPr id="12" name="Text1"/>
          <p:cNvSpPr txBox="1"/>
          <p:nvPr>
            <p:custDataLst>
              <p:tags r:id="rId2"/>
            </p:custDataLst>
          </p:nvPr>
        </p:nvSpPr>
        <p:spPr>
          <a:xfrm>
            <a:off x="2327909" y="4203512"/>
            <a:ext cx="7536180" cy="730437"/>
          </a:xfrm>
          <a:prstGeom prst="rect">
            <a:avLst/>
          </a:prstGeom>
          <a:noFill/>
        </p:spPr>
        <p:txBody>
          <a:bodyPr wrap="square" rtlCol="0">
            <a:normAutofit fontScale="92500" lnSpcReduction="10000"/>
          </a:bodyPr>
          <a:lstStyle/>
          <a:p>
            <a:pPr indent="0" algn="ctr" fontAlgn="ctr">
              <a:lnSpc>
                <a:spcPct val="120000"/>
              </a:lnSpc>
            </a:pPr>
            <a:r>
              <a:rPr lang="zh-CN" altLang="en-US" sz="4000" b="1">
                <a:solidFill>
                  <a:schemeClr val="accent1"/>
                </a:solidFill>
                <a:latin typeface="微软雅黑" panose="020B0503020204020204" pitchFamily="34" charset="-122"/>
                <a:ea typeface="微软雅黑" panose="020B0503020204020204" pitchFamily="34" charset="-122"/>
              </a:rPr>
              <a:t>国内外在该方向的研究现状及分析</a:t>
            </a:r>
            <a:endParaRPr lang="en-GB" sz="4000" b="1" dirty="0">
              <a:solidFill>
                <a:schemeClr val="accent1"/>
              </a:solidFill>
              <a:latin typeface="微软雅黑" panose="020B0503020204020204" pitchFamily="34" charset="-122"/>
              <a:ea typeface="微软雅黑" panose="020B0503020204020204" pitchFamily="34" charset="-122"/>
            </a:endParaRPr>
          </a:p>
        </p:txBody>
      </p:sp>
      <p:sp>
        <p:nvSpPr>
          <p:cNvPr id="29" name="Text2"/>
          <p:cNvSpPr txBox="1"/>
          <p:nvPr>
            <p:custDataLst>
              <p:tags r:id="rId3"/>
            </p:custDataLst>
          </p:nvPr>
        </p:nvSpPr>
        <p:spPr>
          <a:xfrm>
            <a:off x="2327909" y="4933950"/>
            <a:ext cx="7536180" cy="321945"/>
          </a:xfrm>
          <a:prstGeom prst="rect">
            <a:avLst/>
          </a:prstGeom>
          <a:noFill/>
        </p:spPr>
        <p:txBody>
          <a:bodyPr wrap="square" rtlCol="0">
            <a:normAutofit fontScale="92500"/>
          </a:bodyPr>
          <a:lstStyle/>
          <a:p>
            <a:pPr algn="ctr"/>
            <a:r>
              <a:rPr lang="en-US" altLang="zh-CN" sz="1500">
                <a:latin typeface="微软雅黑" panose="020B0503020204020204" pitchFamily="34" charset="-122"/>
                <a:ea typeface="微软雅黑" panose="020B0503020204020204" pitchFamily="34" charset="-122"/>
              </a:rPr>
              <a:t>Current research status and analysis in this field both domestically and internationally</a:t>
            </a:r>
            <a:endParaRPr lang="en-GB" sz="1500" dirty="0">
              <a:latin typeface="微软雅黑" panose="020B0503020204020204" pitchFamily="34" charset="-122"/>
              <a:ea typeface="微软雅黑" panose="020B0503020204020204" pitchFamily="34" charset="-122"/>
            </a:endParaRPr>
          </a:p>
        </p:txBody>
      </p:sp>
      <p:sp>
        <p:nvSpPr>
          <p:cNvPr id="2" name="Shape1"/>
          <p:cNvSpPr/>
          <p:nvPr>
            <p:custDataLst>
              <p:tags r:id="rId4"/>
            </p:custDataLst>
          </p:nvPr>
        </p:nvSpPr>
        <p:spPr>
          <a:xfrm>
            <a:off x="2329180" y="508000"/>
            <a:ext cx="7534910" cy="2748915"/>
          </a:xfrm>
          <a:prstGeom prst="rect">
            <a:avLst/>
          </a:prstGeom>
          <a:blipFill dpi="0" rotWithShape="0">
            <a:blip r:embed="rId8"/>
            <a:srcRect/>
            <a:stretch>
              <a:fillRect t="-87052" b="-8705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3">
            <a:extLst>
              <a:ext uri="{FF2B5EF4-FFF2-40B4-BE49-F238E27FC236}">
                <a16:creationId xmlns:a16="http://schemas.microsoft.com/office/drawing/2014/main" id="{9784F56D-92D9-6AB4-4D3D-76551CB06414}"/>
              </a:ext>
            </a:extLst>
          </p:cNvPr>
          <p:cNvSpPr txBox="1"/>
          <p:nvPr>
            <p:custDataLst>
              <p:tags r:id="rId5"/>
            </p:custDataLst>
          </p:nvPr>
        </p:nvSpPr>
        <p:spPr>
          <a:xfrm>
            <a:off x="5277094" y="3334483"/>
            <a:ext cx="1637811" cy="928948"/>
          </a:xfrm>
          <a:prstGeom prst="rect">
            <a:avLst/>
          </a:prstGeom>
          <a:noFill/>
        </p:spPr>
        <p:txBody>
          <a:bodyPr wrap="square" rtlCol="0" anchor="ctr">
            <a:normAutofit fontScale="70000" lnSpcReduction="20000"/>
          </a:bodyPr>
          <a:lstStyle/>
          <a:p>
            <a:pPr algn="ctr">
              <a:lnSpc>
                <a:spcPct val="120000"/>
              </a:lnSpc>
              <a:spcBef>
                <a:spcPct val="0"/>
              </a:spcBef>
            </a:pPr>
            <a:r>
              <a:rPr lang="en-US" altLang="zh-CN" sz="7200" b="1">
                <a:solidFill>
                  <a:schemeClr val="accent1"/>
                </a:solidFill>
                <a:latin typeface="微软雅黑" panose="020B0503020204020204" charset="-122"/>
                <a:ea typeface="微软雅黑" panose="020B0503020204020204" charset="-122"/>
              </a:rPr>
              <a:t>02</a:t>
            </a:r>
            <a:endParaRPr lang="zh-CN" altLang="en-US" sz="7200" b="1" dirty="0">
              <a:solidFill>
                <a:schemeClr val="accent1"/>
              </a:solidFill>
              <a:latin typeface="微软雅黑" panose="020B0503020204020204" charset="-122"/>
              <a:ea typeface="微软雅黑" panose="020B0503020204020204" charset="-122"/>
            </a:endParaRP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Shape 778"/>
        <p:cNvGrpSpPr/>
        <p:nvPr/>
      </p:nvGrpSpPr>
      <p:grpSpPr>
        <a:xfrm>
          <a:off x="0" y="0"/>
          <a:ext cx="0" cy="0"/>
          <a:chOff x="0" y="0"/>
          <a:chExt cx="0" cy="0"/>
        </a:xfrm>
      </p:grpSpPr>
      <p:sp>
        <p:nvSpPr>
          <p:cNvPr id="2" name="任意形状 23">
            <a:extLst>
              <a:ext uri="{FF2B5EF4-FFF2-40B4-BE49-F238E27FC236}">
                <a16:creationId xmlns:a16="http://schemas.microsoft.com/office/drawing/2014/main" id="{7468DF7B-8BD1-1A29-FF4B-6DF3F14ECD09}"/>
              </a:ext>
            </a:extLst>
          </p:cNvPr>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gradFill>
            <a:gsLst>
              <a:gs pos="4000">
                <a:schemeClr val="accent1"/>
              </a:gs>
              <a:gs pos="100000">
                <a:schemeClr val="accent1">
                  <a:lumMod val="7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4" name="Shape1"/>
          <p:cNvSpPr/>
          <p:nvPr>
            <p:custDataLst>
              <p:tags r:id="rId2"/>
            </p:custDataLst>
          </p:nvPr>
        </p:nvSpPr>
        <p:spPr>
          <a:xfrm flipH="1">
            <a:off x="7487099" y="3747563"/>
            <a:ext cx="2728595" cy="2526665"/>
          </a:xfrm>
          <a:prstGeom prst="roundRect">
            <a:avLst>
              <a:gd name="adj" fmla="val 6559"/>
            </a:avLst>
          </a:prstGeom>
          <a:blipFill dpi="0" rotWithShape="0">
            <a:blip r:embed="rId10"/>
            <a:srcRect/>
            <a:stretch>
              <a:fillRect t="-3996" b="-399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lvl="0" algn="ctr">
              <a:buClrTx/>
              <a:buSzTx/>
              <a:buFontTx/>
            </a:pPr>
            <a:endParaRPr lang="zh-CN" altLang="en-US" sz="1400">
              <a:solidFill>
                <a:schemeClr val="accent1"/>
              </a:solidFill>
              <a:latin typeface="微软雅黑" panose="020B0503020204020204" charset="-122"/>
              <a:ea typeface="微软雅黑" panose="020B0503020204020204" charset="-122"/>
              <a:sym typeface="+mn-ea"/>
            </a:endParaRPr>
          </a:p>
        </p:txBody>
      </p:sp>
      <p:sp>
        <p:nvSpPr>
          <p:cNvPr id="3" name="Shape2"/>
          <p:cNvSpPr/>
          <p:nvPr>
            <p:custDataLst>
              <p:tags r:id="rId3"/>
            </p:custDataLst>
          </p:nvPr>
        </p:nvSpPr>
        <p:spPr>
          <a:xfrm flipH="1">
            <a:off x="9215120" y="902335"/>
            <a:ext cx="2728595" cy="2526665"/>
          </a:xfrm>
          <a:prstGeom prst="roundRect">
            <a:avLst>
              <a:gd name="adj" fmla="val 6559"/>
            </a:avLst>
          </a:prstGeom>
          <a:blipFill dpi="0" rotWithShape="0">
            <a:blip r:embed="rId11"/>
            <a:srcRect/>
            <a:stretch>
              <a:fillRect t="-3996" b="-399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lvl="0" algn="ctr">
              <a:buClrTx/>
              <a:buSzTx/>
              <a:buFontTx/>
            </a:pPr>
            <a:endParaRPr lang="zh-CN" altLang="en-US" sz="1400">
              <a:solidFill>
                <a:schemeClr val="accent1"/>
              </a:solidFill>
              <a:latin typeface="微软雅黑" panose="020B0503020204020204" charset="-122"/>
              <a:ea typeface="微软雅黑" panose="020B0503020204020204" charset="-122"/>
              <a:sym typeface="+mn-ea"/>
            </a:endParaRPr>
          </a:p>
        </p:txBody>
      </p:sp>
      <p:sp>
        <p:nvSpPr>
          <p:cNvPr id="6" name="Shape3"/>
          <p:cNvSpPr/>
          <p:nvPr>
            <p:custDataLst>
              <p:tags r:id="rId4"/>
            </p:custDataLst>
          </p:nvPr>
        </p:nvSpPr>
        <p:spPr>
          <a:xfrm flipH="1">
            <a:off x="6072001" y="942022"/>
            <a:ext cx="2728595" cy="2526665"/>
          </a:xfrm>
          <a:prstGeom prst="roundRect">
            <a:avLst>
              <a:gd name="adj" fmla="val 6559"/>
            </a:avLst>
          </a:prstGeom>
          <a:blipFill dpi="0" rotWithShape="0">
            <a:blip r:embed="rId12"/>
            <a:srcRect/>
            <a:stretch>
              <a:fillRect t="-3996" b="-399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rmAutofit/>
          </a:bodyPr>
          <a:lstStyle/>
          <a:p>
            <a:pPr lvl="0" algn="ctr">
              <a:buClrTx/>
              <a:buSzTx/>
              <a:buFontTx/>
            </a:pPr>
            <a:endParaRPr lang="zh-CN" altLang="en-US" sz="1400">
              <a:solidFill>
                <a:schemeClr val="accent1"/>
              </a:solidFill>
              <a:latin typeface="微软雅黑" panose="020B0503020204020204" charset="-122"/>
              <a:ea typeface="微软雅黑" panose="020B0503020204020204" charset="-122"/>
              <a:sym typeface="+mn-ea"/>
            </a:endParaRPr>
          </a:p>
        </p:txBody>
      </p:sp>
      <p:sp>
        <p:nvSpPr>
          <p:cNvPr id="968" name="circle1"/>
          <p:cNvSpPr/>
          <p:nvPr>
            <p:custDataLst>
              <p:tags r:id="rId5"/>
            </p:custDataLst>
          </p:nvPr>
        </p:nvSpPr>
        <p:spPr>
          <a:xfrm rot="5400000">
            <a:off x="569657" y="403860"/>
            <a:ext cx="996950" cy="996950"/>
          </a:xfrm>
          <a:prstGeom prst="ellipse">
            <a:avLst/>
          </a:prstGeom>
          <a:gradFill>
            <a:gsLst>
              <a:gs pos="0">
                <a:schemeClr val="accent1">
                  <a:lumMod val="75000"/>
                  <a:lumOff val="25000"/>
                </a:schemeClr>
              </a:gs>
              <a:gs pos="100000">
                <a:schemeClr val="accent1"/>
              </a:gs>
            </a:gsLst>
            <a:lin ang="2700000" scaled="0"/>
          </a:gradFill>
          <a:ln>
            <a:noFill/>
          </a:ln>
        </p:spPr>
        <p:txBody>
          <a:bodyPr spcFirstLastPara="1" wrap="square" lIns="91425" tIns="45700" rIns="91425" bIns="45700" anchor="ctr" anchorCtr="0">
            <a:noAutofit/>
          </a:bodyPr>
          <a:lstStyle/>
          <a:p>
            <a:pPr lvl="0" algn="ctr">
              <a:spcBef>
                <a:spcPts val="0"/>
              </a:spcBef>
              <a:spcAft>
                <a:spcPts val="0"/>
              </a:spcAft>
              <a:buClrTx/>
              <a:buSzTx/>
              <a:buFontTx/>
            </a:pPr>
            <a:endParaRPr>
              <a:solidFill>
                <a:schemeClr val="accent1"/>
              </a:solidFill>
              <a:latin typeface="微软雅黑" panose="020B0503020204020204" charset="-122"/>
              <a:ea typeface="微软雅黑" panose="020B0503020204020204" charset="-122"/>
              <a:cs typeface="Calibri" panose="020F0502020204030204"/>
              <a:sym typeface="Calibri" panose="020F0502020204030204"/>
            </a:endParaRPr>
          </a:p>
        </p:txBody>
      </p:sp>
      <p:sp>
        <p:nvSpPr>
          <p:cNvPr id="8" name="Text1"/>
          <p:cNvSpPr txBox="1"/>
          <p:nvPr>
            <p:custDataLst>
              <p:tags r:id="rId6"/>
            </p:custDataLst>
          </p:nvPr>
        </p:nvSpPr>
        <p:spPr>
          <a:xfrm>
            <a:off x="775335" y="1605280"/>
            <a:ext cx="4919345" cy="600075"/>
          </a:xfrm>
          <a:prstGeom prst="rect">
            <a:avLst/>
          </a:prstGeom>
          <a:noFill/>
          <a:ln>
            <a:noFill/>
          </a:ln>
        </p:spPr>
        <p:txBody>
          <a:bodyPr spcFirstLastPara="1" wrap="square" lIns="91425" tIns="45700" rIns="91425" bIns="45700" anchor="ctr" anchorCtr="0">
            <a:normAutofit/>
          </a:bodyPr>
          <a:lstStyle/>
          <a:p>
            <a:pPr algn="l"/>
            <a:r>
              <a:rPr lang="zh-CN" altLang="en-US" sz="3200" b="1">
                <a:solidFill>
                  <a:schemeClr val="accent1"/>
                </a:solidFill>
                <a:latin typeface="思源黑体 CN" panose="020B0500000000000000" pitchFamily="34" charset="-122"/>
                <a:ea typeface="思源黑体 CN" panose="020B0500000000000000" pitchFamily="34" charset="-122"/>
                <a:cs typeface="思源黑体 CN Heavy" panose="020B0A00000000000000" charset="-122"/>
                <a:sym typeface="思源黑体 CN" panose="020B0500000000000000" pitchFamily="34" charset="-122"/>
              </a:rPr>
              <a:t>中国研究现状及发展趋势</a:t>
            </a:r>
            <a:endParaRPr lang="zh-CN" altLang="en-US" sz="3200" b="1" dirty="0">
              <a:solidFill>
                <a:schemeClr val="accent1"/>
              </a:solidFill>
              <a:latin typeface="思源黑体 CN" panose="020B0500000000000000" pitchFamily="34" charset="-122"/>
              <a:ea typeface="思源黑体 CN" panose="020B0500000000000000" pitchFamily="34" charset="-122"/>
              <a:cs typeface="思源黑体 CN Heavy" panose="020B0A00000000000000" charset="-122"/>
              <a:sym typeface="思源黑体 CN" panose="020B0500000000000000" pitchFamily="34" charset="-122"/>
            </a:endParaRPr>
          </a:p>
        </p:txBody>
      </p:sp>
      <p:sp>
        <p:nvSpPr>
          <p:cNvPr id="9" name="Text2"/>
          <p:cNvSpPr/>
          <p:nvPr>
            <p:custDataLst>
              <p:tags r:id="rId7"/>
            </p:custDataLst>
          </p:nvPr>
        </p:nvSpPr>
        <p:spPr>
          <a:xfrm>
            <a:off x="749935" y="2284730"/>
            <a:ext cx="4944745" cy="3491685"/>
          </a:xfrm>
          <a:prstGeom prst="rect">
            <a:avLst/>
          </a:prstGeom>
          <a:noFill/>
          <a:ln>
            <a:noFill/>
          </a:ln>
        </p:spPr>
        <p:txBody>
          <a:bodyPr spcFirstLastPara="1" wrap="square" lIns="91425" tIns="45700" rIns="91425" bIns="45700" anchor="t" anchorCtr="0">
            <a:normAutofit/>
          </a:bodyPr>
          <a:lstStyle/>
          <a:p>
            <a:pPr fontAlgn="t">
              <a:lnSpc>
                <a:spcPct val="130000"/>
              </a:lnSpc>
              <a:spcBef>
                <a:spcPts val="300"/>
              </a:spcBef>
              <a:spcAft>
                <a:spcPts val="300"/>
              </a:spcAft>
            </a:pPr>
            <a:r>
              <a:rPr lang="en-US" altLang="zh-CN" sz="14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a:t>
            </a:r>
            <a:r>
              <a:rPr lang="en-US" altLang="zh-CN" sz="800" b="1"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zh-CN" altLang="en-US" sz="1200" b="1"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当前研究现状：</a:t>
            </a:r>
            <a:r>
              <a:rPr lang="zh-CN" altLang="en-US" sz="14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中国在纵向两轮平衡车设计领域的研究已经取得了一定的成果。据统计，近五年来，中国发表的关于纵向两轮平衡车设计的学术论文数量呈逐年上升趋势。其中，专利申请数量也在不断增加，反映出国内企业在该领域的研发实力不断提升。</a:t>
            </a:r>
            <a:r>
              <a:rPr lang="zh-CN" altLang="en-US" sz="14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随着技术的不断进步，未来的平衡车设计将更加智能化、人性化。例如，通过引入传感器和人工智能技术，可以实现更加精准的平衡控制；通过增加电池续航、提升动力性能，可以提高平衡车的行驶距离和速度；通过优化车身结构、降低风阻，可以提高平衡车的行驶稳定性。</a:t>
            </a:r>
            <a:r>
              <a:rPr lang="zh-CN" altLang="en-US" sz="14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en-US" altLang="zh-CN" sz="14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2.</a:t>
            </a:r>
            <a:r>
              <a:rPr lang="zh-CN" altLang="en-US" sz="1200" b="1"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市场需求与产业发展</a:t>
            </a:r>
            <a:r>
              <a:rPr lang="zh-CN" altLang="en-US" sz="14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
</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随着人们生活水平的提高，越来越多的人开始关注健康和环保出行方式。因此，纵向两轮平衡车作为一种新型的代步工具，受到了广大消费者的青睐。据统计，中国市场对纵向两轮平衡车的年需求量正在逐年增长，预计未来几年内市场需求将继续保持增长趋势。</a:t>
            </a:r>
          </a:p>
        </p:txBody>
      </p:sp>
    </p:spTree>
    <p:custDataLst>
      <p:tags r:id="rId1"/>
    </p:custData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形状 23">
            <a:extLst>
              <a:ext uri="{FF2B5EF4-FFF2-40B4-BE49-F238E27FC236}">
                <a16:creationId xmlns:a16="http://schemas.microsoft.com/office/drawing/2014/main" id="{4D03AA9F-54D2-E785-F11A-6B7B11C0D6BC}"/>
              </a:ext>
            </a:extLst>
          </p:cNvPr>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gradFill>
            <a:gsLst>
              <a:gs pos="4000">
                <a:schemeClr val="accent1"/>
              </a:gs>
              <a:gs pos="100000">
                <a:schemeClr val="accent1">
                  <a:lumMod val="7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sp>
        <p:nvSpPr>
          <p:cNvPr id="2" name="Shape1"/>
          <p:cNvSpPr/>
          <p:nvPr/>
        </p:nvSpPr>
        <p:spPr>
          <a:xfrm>
            <a:off x="761645" y="1401004"/>
            <a:ext cx="10407305" cy="4535979"/>
          </a:xfrm>
          <a:prstGeom prst="rect">
            <a:avLst/>
          </a:prstGeom>
          <a:solidFill>
            <a:schemeClr val="accent1">
              <a:lumMod val="20000"/>
              <a:lumOff val="80000"/>
            </a:schemeClr>
          </a:solidFill>
          <a:ln w="228600" cap="rnd">
            <a:no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grpSp>
        <p:nvGrpSpPr>
          <p:cNvPr id="9" name="图形 1"/>
          <p:cNvGrpSpPr/>
          <p:nvPr/>
        </p:nvGrpSpPr>
        <p:grpSpPr>
          <a:xfrm>
            <a:off x="10213171" y="113176"/>
            <a:ext cx="1813742" cy="1231106"/>
            <a:chOff x="9689762" y="696746"/>
            <a:chExt cx="1345649" cy="987297"/>
          </a:xfrm>
          <a:solidFill>
            <a:schemeClr val="accent1">
              <a:alpha val="18000"/>
            </a:schemeClr>
          </a:solidFill>
        </p:grpSpPr>
        <p:sp>
          <p:nvSpPr>
            <p:cNvPr id="10" name="任意多边形: 形状 9"/>
            <p:cNvSpPr/>
            <p:nvPr/>
          </p:nvSpPr>
          <p:spPr>
            <a:xfrm>
              <a:off x="10973979" y="1160309"/>
              <a:ext cx="61431" cy="61532"/>
            </a:xfrm>
            <a:custGeom>
              <a:avLst/>
              <a:gdLst>
                <a:gd name="connsiteX0" fmla="*/ 61432 w 61431"/>
                <a:gd name="connsiteY0" fmla="*/ 30817 h 61532"/>
                <a:gd name="connsiteX1" fmla="*/ 30716 w 61431"/>
                <a:gd name="connsiteY1" fmla="*/ 61533 h 61532"/>
                <a:gd name="connsiteX2" fmla="*/ 0 w 61431"/>
                <a:gd name="connsiteY2" fmla="*/ 30817 h 61532"/>
                <a:gd name="connsiteX3" fmla="*/ 30716 w 61431"/>
                <a:gd name="connsiteY3" fmla="*/ 101 h 61532"/>
                <a:gd name="connsiteX4" fmla="*/ 61432 w 61431"/>
                <a:gd name="connsiteY4" fmla="*/ 30817 h 61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431" h="61532">
                  <a:moveTo>
                    <a:pt x="61432" y="30817"/>
                  </a:moveTo>
                  <a:cubicBezTo>
                    <a:pt x="61432" y="48369"/>
                    <a:pt x="48268" y="61533"/>
                    <a:pt x="30716" y="61533"/>
                  </a:cubicBezTo>
                  <a:cubicBezTo>
                    <a:pt x="13165" y="61533"/>
                    <a:pt x="0" y="48369"/>
                    <a:pt x="0" y="30817"/>
                  </a:cubicBezTo>
                  <a:cubicBezTo>
                    <a:pt x="0" y="13265"/>
                    <a:pt x="13165" y="101"/>
                    <a:pt x="30716" y="101"/>
                  </a:cubicBezTo>
                  <a:cubicBezTo>
                    <a:pt x="48268" y="-1362"/>
                    <a:pt x="61432" y="13265"/>
                    <a:pt x="61432" y="3081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 name="任意多边形: 形状 10"/>
            <p:cNvSpPr/>
            <p:nvPr/>
          </p:nvSpPr>
          <p:spPr>
            <a:xfrm>
              <a:off x="10894995" y="1066799"/>
              <a:ext cx="58506" cy="58506"/>
            </a:xfrm>
            <a:custGeom>
              <a:avLst/>
              <a:gdLst>
                <a:gd name="connsiteX0" fmla="*/ 58507 w 58506"/>
                <a:gd name="connsiteY0" fmla="*/ 29253 h 58506"/>
                <a:gd name="connsiteX1" fmla="*/ 29254 w 58506"/>
                <a:gd name="connsiteY1" fmla="*/ 58507 h 58506"/>
                <a:gd name="connsiteX2" fmla="*/ 0 w 58506"/>
                <a:gd name="connsiteY2" fmla="*/ 29253 h 58506"/>
                <a:gd name="connsiteX3" fmla="*/ 29254 w 58506"/>
                <a:gd name="connsiteY3" fmla="*/ 0 h 58506"/>
                <a:gd name="connsiteX4" fmla="*/ 58507 w 58506"/>
                <a:gd name="connsiteY4" fmla="*/ 29253 h 58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506" h="58506">
                  <a:moveTo>
                    <a:pt x="58507" y="29253"/>
                  </a:moveTo>
                  <a:cubicBezTo>
                    <a:pt x="58507" y="45343"/>
                    <a:pt x="45343" y="58507"/>
                    <a:pt x="29254" y="58507"/>
                  </a:cubicBezTo>
                  <a:cubicBezTo>
                    <a:pt x="13165" y="58507"/>
                    <a:pt x="0" y="45343"/>
                    <a:pt x="0" y="29253"/>
                  </a:cubicBezTo>
                  <a:cubicBezTo>
                    <a:pt x="0" y="13164"/>
                    <a:pt x="13165" y="0"/>
                    <a:pt x="29254" y="0"/>
                  </a:cubicBezTo>
                  <a:cubicBezTo>
                    <a:pt x="45343" y="0"/>
                    <a:pt x="58507" y="13164"/>
                    <a:pt x="58507" y="2925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 name="任意多边形: 形状 11"/>
            <p:cNvSpPr/>
            <p:nvPr/>
          </p:nvSpPr>
          <p:spPr>
            <a:xfrm>
              <a:off x="10894995" y="1161771"/>
              <a:ext cx="58506" cy="58607"/>
            </a:xfrm>
            <a:custGeom>
              <a:avLst/>
              <a:gdLst>
                <a:gd name="connsiteX0" fmla="*/ 58507 w 58506"/>
                <a:gd name="connsiteY0" fmla="*/ 29354 h 58607"/>
                <a:gd name="connsiteX1" fmla="*/ 29254 w 58506"/>
                <a:gd name="connsiteY1" fmla="*/ 58608 h 58607"/>
                <a:gd name="connsiteX2" fmla="*/ 0 w 58506"/>
                <a:gd name="connsiteY2" fmla="*/ 29354 h 58607"/>
                <a:gd name="connsiteX3" fmla="*/ 29254 w 58506"/>
                <a:gd name="connsiteY3" fmla="*/ 101 h 58607"/>
                <a:gd name="connsiteX4" fmla="*/ 58507 w 58506"/>
                <a:gd name="connsiteY4" fmla="*/ 29354 h 58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506" h="58607">
                  <a:moveTo>
                    <a:pt x="58507" y="29354"/>
                  </a:moveTo>
                  <a:cubicBezTo>
                    <a:pt x="58507" y="45444"/>
                    <a:pt x="45343" y="58608"/>
                    <a:pt x="29254" y="58608"/>
                  </a:cubicBezTo>
                  <a:cubicBezTo>
                    <a:pt x="13165" y="58608"/>
                    <a:pt x="0" y="45444"/>
                    <a:pt x="0" y="29354"/>
                  </a:cubicBezTo>
                  <a:cubicBezTo>
                    <a:pt x="0" y="13265"/>
                    <a:pt x="13165" y="101"/>
                    <a:pt x="29254" y="101"/>
                  </a:cubicBezTo>
                  <a:cubicBezTo>
                    <a:pt x="45343" y="-1362"/>
                    <a:pt x="58507" y="13265"/>
                    <a:pt x="58507" y="2935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 name="任意多边形: 形状 12"/>
            <p:cNvSpPr/>
            <p:nvPr/>
          </p:nvSpPr>
          <p:spPr>
            <a:xfrm>
              <a:off x="10894995" y="1255483"/>
              <a:ext cx="58506" cy="58506"/>
            </a:xfrm>
            <a:custGeom>
              <a:avLst/>
              <a:gdLst>
                <a:gd name="connsiteX0" fmla="*/ 58507 w 58506"/>
                <a:gd name="connsiteY0" fmla="*/ 29253 h 58506"/>
                <a:gd name="connsiteX1" fmla="*/ 29254 w 58506"/>
                <a:gd name="connsiteY1" fmla="*/ 58507 h 58506"/>
                <a:gd name="connsiteX2" fmla="*/ 0 w 58506"/>
                <a:gd name="connsiteY2" fmla="*/ 29253 h 58506"/>
                <a:gd name="connsiteX3" fmla="*/ 29254 w 58506"/>
                <a:gd name="connsiteY3" fmla="*/ 0 h 58506"/>
                <a:gd name="connsiteX4" fmla="*/ 58507 w 58506"/>
                <a:gd name="connsiteY4" fmla="*/ 29253 h 585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506" h="58506">
                  <a:moveTo>
                    <a:pt x="58507" y="29253"/>
                  </a:moveTo>
                  <a:cubicBezTo>
                    <a:pt x="58507" y="45343"/>
                    <a:pt x="45343" y="58507"/>
                    <a:pt x="29254" y="58507"/>
                  </a:cubicBezTo>
                  <a:cubicBezTo>
                    <a:pt x="13165" y="58507"/>
                    <a:pt x="0" y="45343"/>
                    <a:pt x="0" y="29253"/>
                  </a:cubicBezTo>
                  <a:cubicBezTo>
                    <a:pt x="0" y="13164"/>
                    <a:pt x="13165" y="0"/>
                    <a:pt x="29254" y="0"/>
                  </a:cubicBezTo>
                  <a:cubicBezTo>
                    <a:pt x="45343" y="0"/>
                    <a:pt x="58507" y="13164"/>
                    <a:pt x="58507" y="2925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 name="任意多边形: 形状 13"/>
            <p:cNvSpPr/>
            <p:nvPr/>
          </p:nvSpPr>
          <p:spPr>
            <a:xfrm>
              <a:off x="10814550" y="974652"/>
              <a:ext cx="55580" cy="55581"/>
            </a:xfrm>
            <a:custGeom>
              <a:avLst/>
              <a:gdLst>
                <a:gd name="connsiteX0" fmla="*/ 55581 w 55580"/>
                <a:gd name="connsiteY0" fmla="*/ 27791 h 55581"/>
                <a:gd name="connsiteX1" fmla="*/ 27790 w 55580"/>
                <a:gd name="connsiteY1" fmla="*/ 55581 h 55581"/>
                <a:gd name="connsiteX2" fmla="*/ 0 w 55580"/>
                <a:gd name="connsiteY2" fmla="*/ 27791 h 55581"/>
                <a:gd name="connsiteX3" fmla="*/ 27790 w 55580"/>
                <a:gd name="connsiteY3" fmla="*/ 0 h 55581"/>
                <a:gd name="connsiteX4" fmla="*/ 55581 w 55580"/>
                <a:gd name="connsiteY4" fmla="*/ 27791 h 55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80" h="55581">
                  <a:moveTo>
                    <a:pt x="55581" y="27791"/>
                  </a:moveTo>
                  <a:cubicBezTo>
                    <a:pt x="55581" y="43880"/>
                    <a:pt x="42417" y="55581"/>
                    <a:pt x="27790" y="55581"/>
                  </a:cubicBezTo>
                  <a:cubicBezTo>
                    <a:pt x="11700" y="55581"/>
                    <a:pt x="0" y="42417"/>
                    <a:pt x="0" y="27791"/>
                  </a:cubicBezTo>
                  <a:cubicBezTo>
                    <a:pt x="0" y="11701"/>
                    <a:pt x="13163" y="0"/>
                    <a:pt x="27790" y="0"/>
                  </a:cubicBezTo>
                  <a:cubicBezTo>
                    <a:pt x="42417" y="0"/>
                    <a:pt x="55581" y="11701"/>
                    <a:pt x="55581" y="2779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5" name="任意多边形: 形状 14"/>
            <p:cNvSpPr/>
            <p:nvPr/>
          </p:nvSpPr>
          <p:spPr>
            <a:xfrm>
              <a:off x="10814550" y="1068262"/>
              <a:ext cx="55580" cy="55581"/>
            </a:xfrm>
            <a:custGeom>
              <a:avLst/>
              <a:gdLst>
                <a:gd name="connsiteX0" fmla="*/ 55581 w 55580"/>
                <a:gd name="connsiteY0" fmla="*/ 27791 h 55581"/>
                <a:gd name="connsiteX1" fmla="*/ 27790 w 55580"/>
                <a:gd name="connsiteY1" fmla="*/ 55581 h 55581"/>
                <a:gd name="connsiteX2" fmla="*/ 0 w 55580"/>
                <a:gd name="connsiteY2" fmla="*/ 27791 h 55581"/>
                <a:gd name="connsiteX3" fmla="*/ 27790 w 55580"/>
                <a:gd name="connsiteY3" fmla="*/ 0 h 55581"/>
                <a:gd name="connsiteX4" fmla="*/ 55581 w 55580"/>
                <a:gd name="connsiteY4" fmla="*/ 27791 h 55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80" h="55581">
                  <a:moveTo>
                    <a:pt x="55581" y="27791"/>
                  </a:moveTo>
                  <a:cubicBezTo>
                    <a:pt x="55581" y="43880"/>
                    <a:pt x="42417" y="55581"/>
                    <a:pt x="27790" y="55581"/>
                  </a:cubicBezTo>
                  <a:cubicBezTo>
                    <a:pt x="11700" y="55581"/>
                    <a:pt x="0" y="42417"/>
                    <a:pt x="0" y="27791"/>
                  </a:cubicBezTo>
                  <a:cubicBezTo>
                    <a:pt x="0" y="11701"/>
                    <a:pt x="13163" y="0"/>
                    <a:pt x="27790" y="0"/>
                  </a:cubicBezTo>
                  <a:cubicBezTo>
                    <a:pt x="42417" y="0"/>
                    <a:pt x="55581" y="13164"/>
                    <a:pt x="55581" y="2779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6" name="任意多边形: 形状 15"/>
            <p:cNvSpPr/>
            <p:nvPr/>
          </p:nvSpPr>
          <p:spPr>
            <a:xfrm>
              <a:off x="10814550" y="1163224"/>
              <a:ext cx="55580" cy="55692"/>
            </a:xfrm>
            <a:custGeom>
              <a:avLst/>
              <a:gdLst>
                <a:gd name="connsiteX0" fmla="*/ 55581 w 55580"/>
                <a:gd name="connsiteY0" fmla="*/ 27902 h 55692"/>
                <a:gd name="connsiteX1" fmla="*/ 27790 w 55580"/>
                <a:gd name="connsiteY1" fmla="*/ 55692 h 55692"/>
                <a:gd name="connsiteX2" fmla="*/ 0 w 55580"/>
                <a:gd name="connsiteY2" fmla="*/ 27902 h 55692"/>
                <a:gd name="connsiteX3" fmla="*/ 27790 w 55580"/>
                <a:gd name="connsiteY3" fmla="*/ 111 h 55692"/>
                <a:gd name="connsiteX4" fmla="*/ 55581 w 55580"/>
                <a:gd name="connsiteY4" fmla="*/ 27902 h 55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80" h="55692">
                  <a:moveTo>
                    <a:pt x="55581" y="27902"/>
                  </a:moveTo>
                  <a:cubicBezTo>
                    <a:pt x="55581" y="43991"/>
                    <a:pt x="42417" y="55692"/>
                    <a:pt x="27790" y="55692"/>
                  </a:cubicBezTo>
                  <a:cubicBezTo>
                    <a:pt x="11700" y="55692"/>
                    <a:pt x="0" y="42528"/>
                    <a:pt x="0" y="27902"/>
                  </a:cubicBezTo>
                  <a:cubicBezTo>
                    <a:pt x="0" y="13275"/>
                    <a:pt x="13163" y="111"/>
                    <a:pt x="27790" y="111"/>
                  </a:cubicBezTo>
                  <a:cubicBezTo>
                    <a:pt x="42417" y="-1351"/>
                    <a:pt x="55581" y="11812"/>
                    <a:pt x="55581" y="2790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7" name="任意多边形: 形状 16"/>
            <p:cNvSpPr/>
            <p:nvPr/>
          </p:nvSpPr>
          <p:spPr>
            <a:xfrm>
              <a:off x="10814550" y="1256946"/>
              <a:ext cx="55580" cy="55581"/>
            </a:xfrm>
            <a:custGeom>
              <a:avLst/>
              <a:gdLst>
                <a:gd name="connsiteX0" fmla="*/ 55581 w 55580"/>
                <a:gd name="connsiteY0" fmla="*/ 27791 h 55581"/>
                <a:gd name="connsiteX1" fmla="*/ 27790 w 55580"/>
                <a:gd name="connsiteY1" fmla="*/ 55581 h 55581"/>
                <a:gd name="connsiteX2" fmla="*/ 0 w 55580"/>
                <a:gd name="connsiteY2" fmla="*/ 27791 h 55581"/>
                <a:gd name="connsiteX3" fmla="*/ 27790 w 55580"/>
                <a:gd name="connsiteY3" fmla="*/ 0 h 55581"/>
                <a:gd name="connsiteX4" fmla="*/ 55581 w 55580"/>
                <a:gd name="connsiteY4" fmla="*/ 27791 h 55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80" h="55581">
                  <a:moveTo>
                    <a:pt x="55581" y="27791"/>
                  </a:moveTo>
                  <a:cubicBezTo>
                    <a:pt x="55581" y="43880"/>
                    <a:pt x="42417" y="55581"/>
                    <a:pt x="27790" y="55581"/>
                  </a:cubicBezTo>
                  <a:cubicBezTo>
                    <a:pt x="11700" y="55581"/>
                    <a:pt x="0" y="42417"/>
                    <a:pt x="0" y="27791"/>
                  </a:cubicBezTo>
                  <a:cubicBezTo>
                    <a:pt x="0" y="11701"/>
                    <a:pt x="13163" y="0"/>
                    <a:pt x="27790" y="0"/>
                  </a:cubicBezTo>
                  <a:cubicBezTo>
                    <a:pt x="42417" y="0"/>
                    <a:pt x="55581" y="11701"/>
                    <a:pt x="55581" y="2779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8" name="任意多边形: 形状 17"/>
            <p:cNvSpPr/>
            <p:nvPr/>
          </p:nvSpPr>
          <p:spPr>
            <a:xfrm>
              <a:off x="10814550" y="1350556"/>
              <a:ext cx="55580" cy="55581"/>
            </a:xfrm>
            <a:custGeom>
              <a:avLst/>
              <a:gdLst>
                <a:gd name="connsiteX0" fmla="*/ 55581 w 55580"/>
                <a:gd name="connsiteY0" fmla="*/ 27791 h 55581"/>
                <a:gd name="connsiteX1" fmla="*/ 27790 w 55580"/>
                <a:gd name="connsiteY1" fmla="*/ 55581 h 55581"/>
                <a:gd name="connsiteX2" fmla="*/ 0 w 55580"/>
                <a:gd name="connsiteY2" fmla="*/ 27791 h 55581"/>
                <a:gd name="connsiteX3" fmla="*/ 27790 w 55580"/>
                <a:gd name="connsiteY3" fmla="*/ 0 h 55581"/>
                <a:gd name="connsiteX4" fmla="*/ 55581 w 55580"/>
                <a:gd name="connsiteY4" fmla="*/ 27791 h 55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80" h="55581">
                  <a:moveTo>
                    <a:pt x="55581" y="27791"/>
                  </a:moveTo>
                  <a:cubicBezTo>
                    <a:pt x="55581" y="43880"/>
                    <a:pt x="42417" y="55581"/>
                    <a:pt x="27790" y="55581"/>
                  </a:cubicBezTo>
                  <a:cubicBezTo>
                    <a:pt x="11700" y="55581"/>
                    <a:pt x="0" y="42417"/>
                    <a:pt x="0" y="27791"/>
                  </a:cubicBezTo>
                  <a:cubicBezTo>
                    <a:pt x="0" y="11701"/>
                    <a:pt x="13163" y="0"/>
                    <a:pt x="27790" y="0"/>
                  </a:cubicBezTo>
                  <a:cubicBezTo>
                    <a:pt x="42417" y="0"/>
                    <a:pt x="55581" y="13164"/>
                    <a:pt x="55581" y="2779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9" name="任意多边形: 形状 18"/>
            <p:cNvSpPr/>
            <p:nvPr/>
          </p:nvSpPr>
          <p:spPr>
            <a:xfrm>
              <a:off x="10734103" y="882392"/>
              <a:ext cx="52655" cy="52767"/>
            </a:xfrm>
            <a:custGeom>
              <a:avLst/>
              <a:gdLst>
                <a:gd name="connsiteX0" fmla="*/ 52656 w 52655"/>
                <a:gd name="connsiteY0" fmla="*/ 26439 h 52767"/>
                <a:gd name="connsiteX1" fmla="*/ 26328 w 52655"/>
                <a:gd name="connsiteY1" fmla="*/ 52767 h 52767"/>
                <a:gd name="connsiteX2" fmla="*/ 0 w 52655"/>
                <a:gd name="connsiteY2" fmla="*/ 26439 h 52767"/>
                <a:gd name="connsiteX3" fmla="*/ 26328 w 52655"/>
                <a:gd name="connsiteY3" fmla="*/ 111 h 52767"/>
                <a:gd name="connsiteX4" fmla="*/ 52656 w 52655"/>
                <a:gd name="connsiteY4" fmla="*/ 26439 h 52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5" h="52767">
                  <a:moveTo>
                    <a:pt x="52656" y="26439"/>
                  </a:moveTo>
                  <a:cubicBezTo>
                    <a:pt x="52656" y="41066"/>
                    <a:pt x="40954" y="52767"/>
                    <a:pt x="26328" y="52767"/>
                  </a:cubicBezTo>
                  <a:cubicBezTo>
                    <a:pt x="11702" y="52767"/>
                    <a:pt x="0" y="41066"/>
                    <a:pt x="0" y="26439"/>
                  </a:cubicBezTo>
                  <a:cubicBezTo>
                    <a:pt x="0" y="11813"/>
                    <a:pt x="11702" y="111"/>
                    <a:pt x="26328" y="111"/>
                  </a:cubicBezTo>
                  <a:cubicBezTo>
                    <a:pt x="40954" y="-1351"/>
                    <a:pt x="52656" y="11813"/>
                    <a:pt x="52656" y="2643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0" name="任意多边形: 形状 19"/>
            <p:cNvSpPr/>
            <p:nvPr/>
          </p:nvSpPr>
          <p:spPr>
            <a:xfrm>
              <a:off x="10734103" y="976114"/>
              <a:ext cx="52655" cy="52655"/>
            </a:xfrm>
            <a:custGeom>
              <a:avLst/>
              <a:gdLst>
                <a:gd name="connsiteX0" fmla="*/ 52656 w 52655"/>
                <a:gd name="connsiteY0" fmla="*/ 26328 h 52655"/>
                <a:gd name="connsiteX1" fmla="*/ 26328 w 52655"/>
                <a:gd name="connsiteY1" fmla="*/ 52656 h 52655"/>
                <a:gd name="connsiteX2" fmla="*/ 0 w 52655"/>
                <a:gd name="connsiteY2" fmla="*/ 26328 h 52655"/>
                <a:gd name="connsiteX3" fmla="*/ 26328 w 52655"/>
                <a:gd name="connsiteY3" fmla="*/ 0 h 52655"/>
                <a:gd name="connsiteX4" fmla="*/ 52656 w 52655"/>
                <a:gd name="connsiteY4" fmla="*/ 26328 h 52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5" h="52655">
                  <a:moveTo>
                    <a:pt x="52656" y="26328"/>
                  </a:moveTo>
                  <a:cubicBezTo>
                    <a:pt x="52656" y="40955"/>
                    <a:pt x="40954" y="52656"/>
                    <a:pt x="26328" y="52656"/>
                  </a:cubicBezTo>
                  <a:cubicBezTo>
                    <a:pt x="11702" y="52656"/>
                    <a:pt x="0" y="40955"/>
                    <a:pt x="0" y="26328"/>
                  </a:cubicBezTo>
                  <a:cubicBezTo>
                    <a:pt x="0" y="11701"/>
                    <a:pt x="11702" y="0"/>
                    <a:pt x="26328" y="0"/>
                  </a:cubicBezTo>
                  <a:cubicBezTo>
                    <a:pt x="40954" y="0"/>
                    <a:pt x="52656" y="11701"/>
                    <a:pt x="52656" y="26328"/>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1" name="任意多边形: 形状 20"/>
            <p:cNvSpPr/>
            <p:nvPr/>
          </p:nvSpPr>
          <p:spPr>
            <a:xfrm>
              <a:off x="10734103" y="1069725"/>
              <a:ext cx="52655" cy="52655"/>
            </a:xfrm>
            <a:custGeom>
              <a:avLst/>
              <a:gdLst>
                <a:gd name="connsiteX0" fmla="*/ 52656 w 52655"/>
                <a:gd name="connsiteY0" fmla="*/ 26328 h 52655"/>
                <a:gd name="connsiteX1" fmla="*/ 26328 w 52655"/>
                <a:gd name="connsiteY1" fmla="*/ 52656 h 52655"/>
                <a:gd name="connsiteX2" fmla="*/ 0 w 52655"/>
                <a:gd name="connsiteY2" fmla="*/ 26328 h 52655"/>
                <a:gd name="connsiteX3" fmla="*/ 26328 w 52655"/>
                <a:gd name="connsiteY3" fmla="*/ 0 h 52655"/>
                <a:gd name="connsiteX4" fmla="*/ 52656 w 52655"/>
                <a:gd name="connsiteY4" fmla="*/ 26328 h 52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5" h="52655">
                  <a:moveTo>
                    <a:pt x="52656" y="26328"/>
                  </a:moveTo>
                  <a:cubicBezTo>
                    <a:pt x="52656" y="40955"/>
                    <a:pt x="40954" y="52656"/>
                    <a:pt x="26328" y="52656"/>
                  </a:cubicBezTo>
                  <a:cubicBezTo>
                    <a:pt x="11702" y="52656"/>
                    <a:pt x="0" y="40955"/>
                    <a:pt x="0" y="26328"/>
                  </a:cubicBezTo>
                  <a:cubicBezTo>
                    <a:pt x="0" y="11701"/>
                    <a:pt x="11702" y="0"/>
                    <a:pt x="26328" y="0"/>
                  </a:cubicBezTo>
                  <a:cubicBezTo>
                    <a:pt x="40954" y="0"/>
                    <a:pt x="52656" y="11701"/>
                    <a:pt x="52656" y="26328"/>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2" name="任意多边形: 形状 21"/>
            <p:cNvSpPr/>
            <p:nvPr/>
          </p:nvSpPr>
          <p:spPr>
            <a:xfrm>
              <a:off x="10734103" y="1164686"/>
              <a:ext cx="52655" cy="52767"/>
            </a:xfrm>
            <a:custGeom>
              <a:avLst/>
              <a:gdLst>
                <a:gd name="connsiteX0" fmla="*/ 52656 w 52655"/>
                <a:gd name="connsiteY0" fmla="*/ 26439 h 52767"/>
                <a:gd name="connsiteX1" fmla="*/ 26328 w 52655"/>
                <a:gd name="connsiteY1" fmla="*/ 52767 h 52767"/>
                <a:gd name="connsiteX2" fmla="*/ 0 w 52655"/>
                <a:gd name="connsiteY2" fmla="*/ 26439 h 52767"/>
                <a:gd name="connsiteX3" fmla="*/ 26328 w 52655"/>
                <a:gd name="connsiteY3" fmla="*/ 111 h 52767"/>
                <a:gd name="connsiteX4" fmla="*/ 52656 w 52655"/>
                <a:gd name="connsiteY4" fmla="*/ 26439 h 52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5" h="52767">
                  <a:moveTo>
                    <a:pt x="52656" y="26439"/>
                  </a:moveTo>
                  <a:cubicBezTo>
                    <a:pt x="52656" y="41066"/>
                    <a:pt x="40954" y="52767"/>
                    <a:pt x="26328" y="52767"/>
                  </a:cubicBezTo>
                  <a:cubicBezTo>
                    <a:pt x="11702" y="52767"/>
                    <a:pt x="0" y="41066"/>
                    <a:pt x="0" y="26439"/>
                  </a:cubicBezTo>
                  <a:cubicBezTo>
                    <a:pt x="0" y="11813"/>
                    <a:pt x="11702" y="111"/>
                    <a:pt x="26328" y="111"/>
                  </a:cubicBezTo>
                  <a:cubicBezTo>
                    <a:pt x="40954" y="-1351"/>
                    <a:pt x="52656" y="11813"/>
                    <a:pt x="52656" y="2643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3" name="任意多边形: 形状 22"/>
            <p:cNvSpPr/>
            <p:nvPr/>
          </p:nvSpPr>
          <p:spPr>
            <a:xfrm>
              <a:off x="10734103" y="1258408"/>
              <a:ext cx="52655" cy="52655"/>
            </a:xfrm>
            <a:custGeom>
              <a:avLst/>
              <a:gdLst>
                <a:gd name="connsiteX0" fmla="*/ 52656 w 52655"/>
                <a:gd name="connsiteY0" fmla="*/ 26328 h 52655"/>
                <a:gd name="connsiteX1" fmla="*/ 26328 w 52655"/>
                <a:gd name="connsiteY1" fmla="*/ 52656 h 52655"/>
                <a:gd name="connsiteX2" fmla="*/ 0 w 52655"/>
                <a:gd name="connsiteY2" fmla="*/ 26328 h 52655"/>
                <a:gd name="connsiteX3" fmla="*/ 26328 w 52655"/>
                <a:gd name="connsiteY3" fmla="*/ 0 h 52655"/>
                <a:gd name="connsiteX4" fmla="*/ 52656 w 52655"/>
                <a:gd name="connsiteY4" fmla="*/ 26328 h 52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5" h="52655">
                  <a:moveTo>
                    <a:pt x="52656" y="26328"/>
                  </a:moveTo>
                  <a:cubicBezTo>
                    <a:pt x="52656" y="40955"/>
                    <a:pt x="40954" y="52656"/>
                    <a:pt x="26328" y="52656"/>
                  </a:cubicBezTo>
                  <a:cubicBezTo>
                    <a:pt x="11702" y="52656"/>
                    <a:pt x="0" y="40955"/>
                    <a:pt x="0" y="26328"/>
                  </a:cubicBezTo>
                  <a:cubicBezTo>
                    <a:pt x="0" y="11701"/>
                    <a:pt x="11702" y="0"/>
                    <a:pt x="26328" y="0"/>
                  </a:cubicBezTo>
                  <a:cubicBezTo>
                    <a:pt x="40954" y="0"/>
                    <a:pt x="52656" y="11701"/>
                    <a:pt x="52656" y="26328"/>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4" name="任意多边形: 形状 23"/>
            <p:cNvSpPr/>
            <p:nvPr/>
          </p:nvSpPr>
          <p:spPr>
            <a:xfrm>
              <a:off x="10734103" y="1352019"/>
              <a:ext cx="52655" cy="52655"/>
            </a:xfrm>
            <a:custGeom>
              <a:avLst/>
              <a:gdLst>
                <a:gd name="connsiteX0" fmla="*/ 52656 w 52655"/>
                <a:gd name="connsiteY0" fmla="*/ 26328 h 52655"/>
                <a:gd name="connsiteX1" fmla="*/ 26328 w 52655"/>
                <a:gd name="connsiteY1" fmla="*/ 52656 h 52655"/>
                <a:gd name="connsiteX2" fmla="*/ 0 w 52655"/>
                <a:gd name="connsiteY2" fmla="*/ 26328 h 52655"/>
                <a:gd name="connsiteX3" fmla="*/ 26328 w 52655"/>
                <a:gd name="connsiteY3" fmla="*/ 0 h 52655"/>
                <a:gd name="connsiteX4" fmla="*/ 52656 w 52655"/>
                <a:gd name="connsiteY4" fmla="*/ 26328 h 52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5" h="52655">
                  <a:moveTo>
                    <a:pt x="52656" y="26328"/>
                  </a:moveTo>
                  <a:cubicBezTo>
                    <a:pt x="52656" y="40955"/>
                    <a:pt x="40954" y="52656"/>
                    <a:pt x="26328" y="52656"/>
                  </a:cubicBezTo>
                  <a:cubicBezTo>
                    <a:pt x="11702" y="52656"/>
                    <a:pt x="0" y="40955"/>
                    <a:pt x="0" y="26328"/>
                  </a:cubicBezTo>
                  <a:cubicBezTo>
                    <a:pt x="0" y="11701"/>
                    <a:pt x="11702" y="0"/>
                    <a:pt x="26328" y="0"/>
                  </a:cubicBezTo>
                  <a:cubicBezTo>
                    <a:pt x="40954" y="0"/>
                    <a:pt x="52656" y="11701"/>
                    <a:pt x="52656" y="26328"/>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5" name="任意多边形: 形状 24"/>
            <p:cNvSpPr/>
            <p:nvPr/>
          </p:nvSpPr>
          <p:spPr>
            <a:xfrm>
              <a:off x="10734103" y="1447092"/>
              <a:ext cx="52655" cy="52655"/>
            </a:xfrm>
            <a:custGeom>
              <a:avLst/>
              <a:gdLst>
                <a:gd name="connsiteX0" fmla="*/ 52656 w 52655"/>
                <a:gd name="connsiteY0" fmla="*/ 26328 h 52655"/>
                <a:gd name="connsiteX1" fmla="*/ 26328 w 52655"/>
                <a:gd name="connsiteY1" fmla="*/ 52656 h 52655"/>
                <a:gd name="connsiteX2" fmla="*/ 0 w 52655"/>
                <a:gd name="connsiteY2" fmla="*/ 26328 h 52655"/>
                <a:gd name="connsiteX3" fmla="*/ 26328 w 52655"/>
                <a:gd name="connsiteY3" fmla="*/ 0 h 52655"/>
                <a:gd name="connsiteX4" fmla="*/ 52656 w 52655"/>
                <a:gd name="connsiteY4" fmla="*/ 26328 h 52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55" h="52655">
                  <a:moveTo>
                    <a:pt x="52656" y="26328"/>
                  </a:moveTo>
                  <a:cubicBezTo>
                    <a:pt x="52656" y="40955"/>
                    <a:pt x="40954" y="52656"/>
                    <a:pt x="26328" y="52656"/>
                  </a:cubicBezTo>
                  <a:cubicBezTo>
                    <a:pt x="11702" y="52656"/>
                    <a:pt x="0" y="40955"/>
                    <a:pt x="0" y="26328"/>
                  </a:cubicBezTo>
                  <a:cubicBezTo>
                    <a:pt x="0" y="11701"/>
                    <a:pt x="11702" y="0"/>
                    <a:pt x="26328" y="0"/>
                  </a:cubicBezTo>
                  <a:cubicBezTo>
                    <a:pt x="40954" y="0"/>
                    <a:pt x="52656" y="11701"/>
                    <a:pt x="52656" y="26328"/>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6" name="任意多边形: 形状 25"/>
            <p:cNvSpPr/>
            <p:nvPr/>
          </p:nvSpPr>
          <p:spPr>
            <a:xfrm>
              <a:off x="10653657" y="788893"/>
              <a:ext cx="49729" cy="49730"/>
            </a:xfrm>
            <a:custGeom>
              <a:avLst/>
              <a:gdLst>
                <a:gd name="connsiteX0" fmla="*/ 49730 w 49729"/>
                <a:gd name="connsiteY0" fmla="*/ 24865 h 49730"/>
                <a:gd name="connsiteX1" fmla="*/ 24865 w 49729"/>
                <a:gd name="connsiteY1" fmla="*/ 49731 h 49730"/>
                <a:gd name="connsiteX2" fmla="*/ 0 w 49729"/>
                <a:gd name="connsiteY2" fmla="*/ 24865 h 49730"/>
                <a:gd name="connsiteX3" fmla="*/ 24865 w 49729"/>
                <a:gd name="connsiteY3" fmla="*/ 0 h 49730"/>
                <a:gd name="connsiteX4" fmla="*/ 49730 w 49729"/>
                <a:gd name="connsiteY4" fmla="*/ 24865 h 49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29" h="49730">
                  <a:moveTo>
                    <a:pt x="49730" y="24865"/>
                  </a:moveTo>
                  <a:cubicBezTo>
                    <a:pt x="49730" y="38029"/>
                    <a:pt x="38028" y="49731"/>
                    <a:pt x="24865" y="49731"/>
                  </a:cubicBezTo>
                  <a:cubicBezTo>
                    <a:pt x="11700" y="49731"/>
                    <a:pt x="0" y="38029"/>
                    <a:pt x="0" y="24865"/>
                  </a:cubicBezTo>
                  <a:cubicBezTo>
                    <a:pt x="0" y="11701"/>
                    <a:pt x="11700" y="0"/>
                    <a:pt x="24865" y="0"/>
                  </a:cubicBezTo>
                  <a:cubicBezTo>
                    <a:pt x="38028" y="0"/>
                    <a:pt x="49730" y="11701"/>
                    <a:pt x="49730" y="2486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7" name="任意多边形: 形状 26"/>
            <p:cNvSpPr/>
            <p:nvPr/>
          </p:nvSpPr>
          <p:spPr>
            <a:xfrm>
              <a:off x="10653656" y="883967"/>
              <a:ext cx="49730" cy="49730"/>
            </a:xfrm>
            <a:custGeom>
              <a:avLst/>
              <a:gdLst>
                <a:gd name="connsiteX0" fmla="*/ 49731 w 49730"/>
                <a:gd name="connsiteY0" fmla="*/ 24865 h 49730"/>
                <a:gd name="connsiteX1" fmla="*/ 24866 w 49730"/>
                <a:gd name="connsiteY1" fmla="*/ 49731 h 49730"/>
                <a:gd name="connsiteX2" fmla="*/ 1 w 49730"/>
                <a:gd name="connsiteY2" fmla="*/ 24865 h 49730"/>
                <a:gd name="connsiteX3" fmla="*/ 24866 w 49730"/>
                <a:gd name="connsiteY3" fmla="*/ 0 h 49730"/>
                <a:gd name="connsiteX4" fmla="*/ 49731 w 49730"/>
                <a:gd name="connsiteY4" fmla="*/ 24865 h 49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30" h="49730">
                  <a:moveTo>
                    <a:pt x="49731" y="24865"/>
                  </a:moveTo>
                  <a:cubicBezTo>
                    <a:pt x="49731" y="38598"/>
                    <a:pt x="38598" y="49731"/>
                    <a:pt x="24866" y="49731"/>
                  </a:cubicBezTo>
                  <a:cubicBezTo>
                    <a:pt x="11133" y="49731"/>
                    <a:pt x="1" y="38598"/>
                    <a:pt x="1" y="24865"/>
                  </a:cubicBezTo>
                  <a:cubicBezTo>
                    <a:pt x="1" y="11133"/>
                    <a:pt x="11133" y="0"/>
                    <a:pt x="24866" y="0"/>
                  </a:cubicBezTo>
                  <a:cubicBezTo>
                    <a:pt x="38598" y="0"/>
                    <a:pt x="49731" y="11133"/>
                    <a:pt x="49731" y="2486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8" name="任意多边形: 形状 27"/>
            <p:cNvSpPr/>
            <p:nvPr/>
          </p:nvSpPr>
          <p:spPr>
            <a:xfrm>
              <a:off x="10653656" y="977577"/>
              <a:ext cx="49730" cy="49730"/>
            </a:xfrm>
            <a:custGeom>
              <a:avLst/>
              <a:gdLst>
                <a:gd name="connsiteX0" fmla="*/ 49731 w 49730"/>
                <a:gd name="connsiteY0" fmla="*/ 24865 h 49730"/>
                <a:gd name="connsiteX1" fmla="*/ 24866 w 49730"/>
                <a:gd name="connsiteY1" fmla="*/ 49731 h 49730"/>
                <a:gd name="connsiteX2" fmla="*/ 1 w 49730"/>
                <a:gd name="connsiteY2" fmla="*/ 24865 h 49730"/>
                <a:gd name="connsiteX3" fmla="*/ 24866 w 49730"/>
                <a:gd name="connsiteY3" fmla="*/ 0 h 49730"/>
                <a:gd name="connsiteX4" fmla="*/ 49731 w 49730"/>
                <a:gd name="connsiteY4" fmla="*/ 24865 h 49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30" h="49730">
                  <a:moveTo>
                    <a:pt x="49731" y="24865"/>
                  </a:moveTo>
                  <a:cubicBezTo>
                    <a:pt x="49731" y="38598"/>
                    <a:pt x="38598" y="49731"/>
                    <a:pt x="24866" y="49731"/>
                  </a:cubicBezTo>
                  <a:cubicBezTo>
                    <a:pt x="11133" y="49731"/>
                    <a:pt x="1" y="38598"/>
                    <a:pt x="1" y="24865"/>
                  </a:cubicBezTo>
                  <a:cubicBezTo>
                    <a:pt x="1" y="11133"/>
                    <a:pt x="11133" y="0"/>
                    <a:pt x="24866" y="0"/>
                  </a:cubicBezTo>
                  <a:cubicBezTo>
                    <a:pt x="38598" y="0"/>
                    <a:pt x="49731" y="11133"/>
                    <a:pt x="49731" y="2486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9" name="任意多边形: 形状 28"/>
            <p:cNvSpPr/>
            <p:nvPr/>
          </p:nvSpPr>
          <p:spPr>
            <a:xfrm>
              <a:off x="10653657" y="1071187"/>
              <a:ext cx="49729" cy="49730"/>
            </a:xfrm>
            <a:custGeom>
              <a:avLst/>
              <a:gdLst>
                <a:gd name="connsiteX0" fmla="*/ 49730 w 49729"/>
                <a:gd name="connsiteY0" fmla="*/ 24865 h 49730"/>
                <a:gd name="connsiteX1" fmla="*/ 24865 w 49729"/>
                <a:gd name="connsiteY1" fmla="*/ 49731 h 49730"/>
                <a:gd name="connsiteX2" fmla="*/ 0 w 49729"/>
                <a:gd name="connsiteY2" fmla="*/ 24865 h 49730"/>
                <a:gd name="connsiteX3" fmla="*/ 24865 w 49729"/>
                <a:gd name="connsiteY3" fmla="*/ 0 h 49730"/>
                <a:gd name="connsiteX4" fmla="*/ 49730 w 49729"/>
                <a:gd name="connsiteY4" fmla="*/ 24865 h 49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29" h="49730">
                  <a:moveTo>
                    <a:pt x="49730" y="24865"/>
                  </a:moveTo>
                  <a:cubicBezTo>
                    <a:pt x="49730" y="38029"/>
                    <a:pt x="38028" y="49731"/>
                    <a:pt x="24865" y="49731"/>
                  </a:cubicBezTo>
                  <a:cubicBezTo>
                    <a:pt x="11700" y="49731"/>
                    <a:pt x="0" y="38029"/>
                    <a:pt x="0" y="24865"/>
                  </a:cubicBezTo>
                  <a:cubicBezTo>
                    <a:pt x="0" y="11701"/>
                    <a:pt x="11700" y="0"/>
                    <a:pt x="24865" y="0"/>
                  </a:cubicBezTo>
                  <a:cubicBezTo>
                    <a:pt x="38028" y="0"/>
                    <a:pt x="49730" y="11701"/>
                    <a:pt x="49730" y="2486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0" name="任意多边形: 形状 29"/>
            <p:cNvSpPr/>
            <p:nvPr/>
          </p:nvSpPr>
          <p:spPr>
            <a:xfrm>
              <a:off x="10653657" y="1166260"/>
              <a:ext cx="49729" cy="49730"/>
            </a:xfrm>
            <a:custGeom>
              <a:avLst/>
              <a:gdLst>
                <a:gd name="connsiteX0" fmla="*/ 49730 w 49729"/>
                <a:gd name="connsiteY0" fmla="*/ 24865 h 49730"/>
                <a:gd name="connsiteX1" fmla="*/ 24865 w 49729"/>
                <a:gd name="connsiteY1" fmla="*/ 49731 h 49730"/>
                <a:gd name="connsiteX2" fmla="*/ 0 w 49729"/>
                <a:gd name="connsiteY2" fmla="*/ 24865 h 49730"/>
                <a:gd name="connsiteX3" fmla="*/ 24865 w 49729"/>
                <a:gd name="connsiteY3" fmla="*/ 0 h 49730"/>
                <a:gd name="connsiteX4" fmla="*/ 49730 w 49729"/>
                <a:gd name="connsiteY4" fmla="*/ 24865 h 49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29" h="49730">
                  <a:moveTo>
                    <a:pt x="49730" y="24865"/>
                  </a:moveTo>
                  <a:cubicBezTo>
                    <a:pt x="49730" y="38029"/>
                    <a:pt x="38028" y="49731"/>
                    <a:pt x="24865" y="49731"/>
                  </a:cubicBezTo>
                  <a:cubicBezTo>
                    <a:pt x="11700" y="49731"/>
                    <a:pt x="0" y="38029"/>
                    <a:pt x="0" y="24865"/>
                  </a:cubicBezTo>
                  <a:cubicBezTo>
                    <a:pt x="0" y="11701"/>
                    <a:pt x="11700" y="0"/>
                    <a:pt x="24865" y="0"/>
                  </a:cubicBezTo>
                  <a:cubicBezTo>
                    <a:pt x="38028" y="0"/>
                    <a:pt x="49730" y="10239"/>
                    <a:pt x="49730" y="2486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1" name="任意多边形: 形状 30"/>
            <p:cNvSpPr/>
            <p:nvPr/>
          </p:nvSpPr>
          <p:spPr>
            <a:xfrm>
              <a:off x="10653656" y="1259871"/>
              <a:ext cx="49730" cy="49730"/>
            </a:xfrm>
            <a:custGeom>
              <a:avLst/>
              <a:gdLst>
                <a:gd name="connsiteX0" fmla="*/ 49731 w 49730"/>
                <a:gd name="connsiteY0" fmla="*/ 24865 h 49730"/>
                <a:gd name="connsiteX1" fmla="*/ 24866 w 49730"/>
                <a:gd name="connsiteY1" fmla="*/ 49731 h 49730"/>
                <a:gd name="connsiteX2" fmla="*/ 1 w 49730"/>
                <a:gd name="connsiteY2" fmla="*/ 24865 h 49730"/>
                <a:gd name="connsiteX3" fmla="*/ 24866 w 49730"/>
                <a:gd name="connsiteY3" fmla="*/ 0 h 49730"/>
                <a:gd name="connsiteX4" fmla="*/ 49731 w 49730"/>
                <a:gd name="connsiteY4" fmla="*/ 24865 h 49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30" h="49730">
                  <a:moveTo>
                    <a:pt x="49731" y="24865"/>
                  </a:moveTo>
                  <a:cubicBezTo>
                    <a:pt x="49731" y="38598"/>
                    <a:pt x="38598" y="49731"/>
                    <a:pt x="24866" y="49731"/>
                  </a:cubicBezTo>
                  <a:cubicBezTo>
                    <a:pt x="11133" y="49731"/>
                    <a:pt x="1" y="38598"/>
                    <a:pt x="1" y="24865"/>
                  </a:cubicBezTo>
                  <a:cubicBezTo>
                    <a:pt x="1" y="11133"/>
                    <a:pt x="11133" y="0"/>
                    <a:pt x="24866" y="0"/>
                  </a:cubicBezTo>
                  <a:cubicBezTo>
                    <a:pt x="38598" y="0"/>
                    <a:pt x="49731" y="11133"/>
                    <a:pt x="49731" y="2486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2" name="任意多边形: 形状 31"/>
            <p:cNvSpPr/>
            <p:nvPr/>
          </p:nvSpPr>
          <p:spPr>
            <a:xfrm>
              <a:off x="10653657" y="1353481"/>
              <a:ext cx="49729" cy="49730"/>
            </a:xfrm>
            <a:custGeom>
              <a:avLst/>
              <a:gdLst>
                <a:gd name="connsiteX0" fmla="*/ 49730 w 49729"/>
                <a:gd name="connsiteY0" fmla="*/ 24865 h 49730"/>
                <a:gd name="connsiteX1" fmla="*/ 24865 w 49729"/>
                <a:gd name="connsiteY1" fmla="*/ 49731 h 49730"/>
                <a:gd name="connsiteX2" fmla="*/ 0 w 49729"/>
                <a:gd name="connsiteY2" fmla="*/ 24865 h 49730"/>
                <a:gd name="connsiteX3" fmla="*/ 24865 w 49729"/>
                <a:gd name="connsiteY3" fmla="*/ 0 h 49730"/>
                <a:gd name="connsiteX4" fmla="*/ 49730 w 49729"/>
                <a:gd name="connsiteY4" fmla="*/ 24865 h 49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29" h="49730">
                  <a:moveTo>
                    <a:pt x="49730" y="24865"/>
                  </a:moveTo>
                  <a:cubicBezTo>
                    <a:pt x="49730" y="38029"/>
                    <a:pt x="38028" y="49731"/>
                    <a:pt x="24865" y="49731"/>
                  </a:cubicBezTo>
                  <a:cubicBezTo>
                    <a:pt x="11700" y="49731"/>
                    <a:pt x="0" y="38029"/>
                    <a:pt x="0" y="24865"/>
                  </a:cubicBezTo>
                  <a:cubicBezTo>
                    <a:pt x="0" y="11701"/>
                    <a:pt x="11700" y="0"/>
                    <a:pt x="24865" y="0"/>
                  </a:cubicBezTo>
                  <a:cubicBezTo>
                    <a:pt x="38028" y="0"/>
                    <a:pt x="49730" y="11701"/>
                    <a:pt x="49730" y="2486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3" name="任意多边形: 形状 32"/>
            <p:cNvSpPr/>
            <p:nvPr/>
          </p:nvSpPr>
          <p:spPr>
            <a:xfrm>
              <a:off x="10653656" y="1448554"/>
              <a:ext cx="49730" cy="49730"/>
            </a:xfrm>
            <a:custGeom>
              <a:avLst/>
              <a:gdLst>
                <a:gd name="connsiteX0" fmla="*/ 49731 w 49730"/>
                <a:gd name="connsiteY0" fmla="*/ 24865 h 49730"/>
                <a:gd name="connsiteX1" fmla="*/ 24866 w 49730"/>
                <a:gd name="connsiteY1" fmla="*/ 49731 h 49730"/>
                <a:gd name="connsiteX2" fmla="*/ 1 w 49730"/>
                <a:gd name="connsiteY2" fmla="*/ 24865 h 49730"/>
                <a:gd name="connsiteX3" fmla="*/ 24866 w 49730"/>
                <a:gd name="connsiteY3" fmla="*/ 0 h 49730"/>
                <a:gd name="connsiteX4" fmla="*/ 49731 w 49730"/>
                <a:gd name="connsiteY4" fmla="*/ 24865 h 49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30" h="49730">
                  <a:moveTo>
                    <a:pt x="49731" y="24865"/>
                  </a:moveTo>
                  <a:cubicBezTo>
                    <a:pt x="49731" y="38598"/>
                    <a:pt x="38598" y="49731"/>
                    <a:pt x="24866" y="49731"/>
                  </a:cubicBezTo>
                  <a:cubicBezTo>
                    <a:pt x="11133" y="49731"/>
                    <a:pt x="1" y="38598"/>
                    <a:pt x="1" y="24865"/>
                  </a:cubicBezTo>
                  <a:cubicBezTo>
                    <a:pt x="1" y="11133"/>
                    <a:pt x="11133" y="0"/>
                    <a:pt x="24866" y="0"/>
                  </a:cubicBezTo>
                  <a:cubicBezTo>
                    <a:pt x="38598" y="0"/>
                    <a:pt x="49731" y="11133"/>
                    <a:pt x="49731" y="2486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4" name="任意多边形: 形状 33"/>
            <p:cNvSpPr/>
            <p:nvPr/>
          </p:nvSpPr>
          <p:spPr>
            <a:xfrm>
              <a:off x="10653657" y="1542165"/>
              <a:ext cx="49729" cy="49730"/>
            </a:xfrm>
            <a:custGeom>
              <a:avLst/>
              <a:gdLst>
                <a:gd name="connsiteX0" fmla="*/ 49730 w 49729"/>
                <a:gd name="connsiteY0" fmla="*/ 24865 h 49730"/>
                <a:gd name="connsiteX1" fmla="*/ 24865 w 49729"/>
                <a:gd name="connsiteY1" fmla="*/ 49731 h 49730"/>
                <a:gd name="connsiteX2" fmla="*/ 0 w 49729"/>
                <a:gd name="connsiteY2" fmla="*/ 24865 h 49730"/>
                <a:gd name="connsiteX3" fmla="*/ 24865 w 49729"/>
                <a:gd name="connsiteY3" fmla="*/ 0 h 49730"/>
                <a:gd name="connsiteX4" fmla="*/ 49730 w 49729"/>
                <a:gd name="connsiteY4" fmla="*/ 24865 h 497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29" h="49730">
                  <a:moveTo>
                    <a:pt x="49730" y="24865"/>
                  </a:moveTo>
                  <a:cubicBezTo>
                    <a:pt x="49730" y="38029"/>
                    <a:pt x="38028" y="49731"/>
                    <a:pt x="24865" y="49731"/>
                  </a:cubicBezTo>
                  <a:cubicBezTo>
                    <a:pt x="11700" y="49731"/>
                    <a:pt x="0" y="38029"/>
                    <a:pt x="0" y="24865"/>
                  </a:cubicBezTo>
                  <a:cubicBezTo>
                    <a:pt x="0" y="11701"/>
                    <a:pt x="11700" y="0"/>
                    <a:pt x="24865" y="0"/>
                  </a:cubicBezTo>
                  <a:cubicBezTo>
                    <a:pt x="38028" y="0"/>
                    <a:pt x="49730" y="11701"/>
                    <a:pt x="49730" y="2486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5" name="任意多边形: 形状 34"/>
            <p:cNvSpPr/>
            <p:nvPr/>
          </p:nvSpPr>
          <p:spPr>
            <a:xfrm>
              <a:off x="10573210" y="696746"/>
              <a:ext cx="46805" cy="46805"/>
            </a:xfrm>
            <a:custGeom>
              <a:avLst/>
              <a:gdLst>
                <a:gd name="connsiteX0" fmla="*/ 46805 w 46805"/>
                <a:gd name="connsiteY0" fmla="*/ 23403 h 46805"/>
                <a:gd name="connsiteX1" fmla="*/ 23402 w 46805"/>
                <a:gd name="connsiteY1" fmla="*/ 46805 h 46805"/>
                <a:gd name="connsiteX2" fmla="*/ -1 w 46805"/>
                <a:gd name="connsiteY2" fmla="*/ 23403 h 46805"/>
                <a:gd name="connsiteX3" fmla="*/ 23402 w 46805"/>
                <a:gd name="connsiteY3" fmla="*/ 0 h 46805"/>
                <a:gd name="connsiteX4" fmla="*/ 46805 w 46805"/>
                <a:gd name="connsiteY4" fmla="*/ 23403 h 46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05" h="46805">
                  <a:moveTo>
                    <a:pt x="46805" y="23403"/>
                  </a:moveTo>
                  <a:cubicBezTo>
                    <a:pt x="46805" y="36328"/>
                    <a:pt x="36328" y="46805"/>
                    <a:pt x="23402" y="46805"/>
                  </a:cubicBezTo>
                  <a:cubicBezTo>
                    <a:pt x="10477" y="46805"/>
                    <a:pt x="-1" y="36328"/>
                    <a:pt x="-1" y="23403"/>
                  </a:cubicBezTo>
                  <a:cubicBezTo>
                    <a:pt x="-1" y="10478"/>
                    <a:pt x="10476" y="0"/>
                    <a:pt x="23402" y="0"/>
                  </a:cubicBezTo>
                  <a:cubicBezTo>
                    <a:pt x="36327" y="0"/>
                    <a:pt x="46805" y="10478"/>
                    <a:pt x="46805" y="2340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6" name="任意多边形: 形状 35"/>
            <p:cNvSpPr/>
            <p:nvPr/>
          </p:nvSpPr>
          <p:spPr>
            <a:xfrm>
              <a:off x="10573210" y="790356"/>
              <a:ext cx="46805" cy="46805"/>
            </a:xfrm>
            <a:custGeom>
              <a:avLst/>
              <a:gdLst>
                <a:gd name="connsiteX0" fmla="*/ 46805 w 46805"/>
                <a:gd name="connsiteY0" fmla="*/ 23403 h 46805"/>
                <a:gd name="connsiteX1" fmla="*/ 23402 w 46805"/>
                <a:gd name="connsiteY1" fmla="*/ 46805 h 46805"/>
                <a:gd name="connsiteX2" fmla="*/ 0 w 46805"/>
                <a:gd name="connsiteY2" fmla="*/ 23403 h 46805"/>
                <a:gd name="connsiteX3" fmla="*/ 23402 w 46805"/>
                <a:gd name="connsiteY3" fmla="*/ 0 h 46805"/>
                <a:gd name="connsiteX4" fmla="*/ 46805 w 46805"/>
                <a:gd name="connsiteY4" fmla="*/ 23403 h 46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05" h="46805">
                  <a:moveTo>
                    <a:pt x="46805" y="23403"/>
                  </a:moveTo>
                  <a:cubicBezTo>
                    <a:pt x="46805" y="36567"/>
                    <a:pt x="36567" y="46805"/>
                    <a:pt x="23402" y="46805"/>
                  </a:cubicBezTo>
                  <a:cubicBezTo>
                    <a:pt x="10239" y="46805"/>
                    <a:pt x="0" y="36567"/>
                    <a:pt x="0" y="23403"/>
                  </a:cubicBezTo>
                  <a:cubicBezTo>
                    <a:pt x="0" y="10239"/>
                    <a:pt x="10239" y="0"/>
                    <a:pt x="23402" y="0"/>
                  </a:cubicBezTo>
                  <a:cubicBezTo>
                    <a:pt x="36567" y="0"/>
                    <a:pt x="46805" y="10239"/>
                    <a:pt x="46805" y="2340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7" name="任意多边形: 形状 36"/>
            <p:cNvSpPr/>
            <p:nvPr/>
          </p:nvSpPr>
          <p:spPr>
            <a:xfrm>
              <a:off x="10573210" y="885305"/>
              <a:ext cx="46805" cy="46929"/>
            </a:xfrm>
            <a:custGeom>
              <a:avLst/>
              <a:gdLst>
                <a:gd name="connsiteX0" fmla="*/ 46805 w 46805"/>
                <a:gd name="connsiteY0" fmla="*/ 23527 h 46929"/>
                <a:gd name="connsiteX1" fmla="*/ 23402 w 46805"/>
                <a:gd name="connsiteY1" fmla="*/ 46929 h 46929"/>
                <a:gd name="connsiteX2" fmla="*/ 0 w 46805"/>
                <a:gd name="connsiteY2" fmla="*/ 23527 h 46929"/>
                <a:gd name="connsiteX3" fmla="*/ 23402 w 46805"/>
                <a:gd name="connsiteY3" fmla="*/ 124 h 46929"/>
                <a:gd name="connsiteX4" fmla="*/ 46805 w 46805"/>
                <a:gd name="connsiteY4" fmla="*/ 23527 h 469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05" h="46929">
                  <a:moveTo>
                    <a:pt x="46805" y="23527"/>
                  </a:moveTo>
                  <a:cubicBezTo>
                    <a:pt x="46805" y="36691"/>
                    <a:pt x="36567" y="46929"/>
                    <a:pt x="23402" y="46929"/>
                  </a:cubicBezTo>
                  <a:cubicBezTo>
                    <a:pt x="10239" y="46929"/>
                    <a:pt x="0" y="36691"/>
                    <a:pt x="0" y="23527"/>
                  </a:cubicBezTo>
                  <a:cubicBezTo>
                    <a:pt x="0" y="10363"/>
                    <a:pt x="10239" y="124"/>
                    <a:pt x="23402" y="124"/>
                  </a:cubicBezTo>
                  <a:cubicBezTo>
                    <a:pt x="36567" y="-1339"/>
                    <a:pt x="46805" y="10363"/>
                    <a:pt x="46805" y="235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8" name="任意多边形: 形状 37"/>
            <p:cNvSpPr/>
            <p:nvPr/>
          </p:nvSpPr>
          <p:spPr>
            <a:xfrm>
              <a:off x="10573210" y="979040"/>
              <a:ext cx="46805" cy="46805"/>
            </a:xfrm>
            <a:custGeom>
              <a:avLst/>
              <a:gdLst>
                <a:gd name="connsiteX0" fmla="*/ 46805 w 46805"/>
                <a:gd name="connsiteY0" fmla="*/ 23403 h 46805"/>
                <a:gd name="connsiteX1" fmla="*/ 23402 w 46805"/>
                <a:gd name="connsiteY1" fmla="*/ 46805 h 46805"/>
                <a:gd name="connsiteX2" fmla="*/ -1 w 46805"/>
                <a:gd name="connsiteY2" fmla="*/ 23403 h 46805"/>
                <a:gd name="connsiteX3" fmla="*/ 23402 w 46805"/>
                <a:gd name="connsiteY3" fmla="*/ 0 h 46805"/>
                <a:gd name="connsiteX4" fmla="*/ 46805 w 46805"/>
                <a:gd name="connsiteY4" fmla="*/ 23403 h 46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05" h="46805">
                  <a:moveTo>
                    <a:pt x="46805" y="23403"/>
                  </a:moveTo>
                  <a:cubicBezTo>
                    <a:pt x="46805" y="36328"/>
                    <a:pt x="36328" y="46805"/>
                    <a:pt x="23402" y="46805"/>
                  </a:cubicBezTo>
                  <a:cubicBezTo>
                    <a:pt x="10477" y="46805"/>
                    <a:pt x="-1" y="36328"/>
                    <a:pt x="-1" y="23403"/>
                  </a:cubicBezTo>
                  <a:cubicBezTo>
                    <a:pt x="-1" y="10478"/>
                    <a:pt x="10476" y="0"/>
                    <a:pt x="23402" y="0"/>
                  </a:cubicBezTo>
                  <a:cubicBezTo>
                    <a:pt x="36327" y="0"/>
                    <a:pt x="46805" y="10478"/>
                    <a:pt x="46805" y="2340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9" name="任意多边形: 形状 38"/>
            <p:cNvSpPr/>
            <p:nvPr/>
          </p:nvSpPr>
          <p:spPr>
            <a:xfrm>
              <a:off x="10573210" y="1072650"/>
              <a:ext cx="46805" cy="46805"/>
            </a:xfrm>
            <a:custGeom>
              <a:avLst/>
              <a:gdLst>
                <a:gd name="connsiteX0" fmla="*/ 46805 w 46805"/>
                <a:gd name="connsiteY0" fmla="*/ 23403 h 46805"/>
                <a:gd name="connsiteX1" fmla="*/ 23402 w 46805"/>
                <a:gd name="connsiteY1" fmla="*/ 46805 h 46805"/>
                <a:gd name="connsiteX2" fmla="*/ -1 w 46805"/>
                <a:gd name="connsiteY2" fmla="*/ 23403 h 46805"/>
                <a:gd name="connsiteX3" fmla="*/ 23402 w 46805"/>
                <a:gd name="connsiteY3" fmla="*/ 0 h 46805"/>
                <a:gd name="connsiteX4" fmla="*/ 46805 w 46805"/>
                <a:gd name="connsiteY4" fmla="*/ 23403 h 46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05" h="46805">
                  <a:moveTo>
                    <a:pt x="46805" y="23403"/>
                  </a:moveTo>
                  <a:cubicBezTo>
                    <a:pt x="46805" y="36327"/>
                    <a:pt x="36328" y="46805"/>
                    <a:pt x="23402" y="46805"/>
                  </a:cubicBezTo>
                  <a:cubicBezTo>
                    <a:pt x="10477" y="46805"/>
                    <a:pt x="-1" y="36327"/>
                    <a:pt x="-1" y="23403"/>
                  </a:cubicBezTo>
                  <a:cubicBezTo>
                    <a:pt x="-1" y="10478"/>
                    <a:pt x="10476" y="0"/>
                    <a:pt x="23402" y="0"/>
                  </a:cubicBezTo>
                  <a:cubicBezTo>
                    <a:pt x="36327" y="0"/>
                    <a:pt x="46805" y="10478"/>
                    <a:pt x="46805" y="2340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0" name="任意多边形: 形状 39"/>
            <p:cNvSpPr/>
            <p:nvPr/>
          </p:nvSpPr>
          <p:spPr>
            <a:xfrm>
              <a:off x="10573210" y="1167723"/>
              <a:ext cx="46805" cy="46805"/>
            </a:xfrm>
            <a:custGeom>
              <a:avLst/>
              <a:gdLst>
                <a:gd name="connsiteX0" fmla="*/ 46805 w 46805"/>
                <a:gd name="connsiteY0" fmla="*/ 23403 h 46805"/>
                <a:gd name="connsiteX1" fmla="*/ 23402 w 46805"/>
                <a:gd name="connsiteY1" fmla="*/ 46805 h 46805"/>
                <a:gd name="connsiteX2" fmla="*/ -1 w 46805"/>
                <a:gd name="connsiteY2" fmla="*/ 23403 h 46805"/>
                <a:gd name="connsiteX3" fmla="*/ 23402 w 46805"/>
                <a:gd name="connsiteY3" fmla="*/ 0 h 46805"/>
                <a:gd name="connsiteX4" fmla="*/ 46805 w 46805"/>
                <a:gd name="connsiteY4" fmla="*/ 23403 h 46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05" h="46805">
                  <a:moveTo>
                    <a:pt x="46805" y="23403"/>
                  </a:moveTo>
                  <a:cubicBezTo>
                    <a:pt x="46805" y="36328"/>
                    <a:pt x="36328" y="46805"/>
                    <a:pt x="23402" y="46805"/>
                  </a:cubicBezTo>
                  <a:cubicBezTo>
                    <a:pt x="10477" y="46805"/>
                    <a:pt x="-1" y="36328"/>
                    <a:pt x="-1" y="23403"/>
                  </a:cubicBezTo>
                  <a:cubicBezTo>
                    <a:pt x="-1" y="10478"/>
                    <a:pt x="10476" y="0"/>
                    <a:pt x="23402" y="0"/>
                  </a:cubicBezTo>
                  <a:cubicBezTo>
                    <a:pt x="36327" y="0"/>
                    <a:pt x="46805" y="10478"/>
                    <a:pt x="46805" y="2340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1" name="任意多边形: 形状 40"/>
            <p:cNvSpPr/>
            <p:nvPr/>
          </p:nvSpPr>
          <p:spPr>
            <a:xfrm>
              <a:off x="10573210" y="1261333"/>
              <a:ext cx="46805" cy="46805"/>
            </a:xfrm>
            <a:custGeom>
              <a:avLst/>
              <a:gdLst>
                <a:gd name="connsiteX0" fmla="*/ 46805 w 46805"/>
                <a:gd name="connsiteY0" fmla="*/ 23403 h 46805"/>
                <a:gd name="connsiteX1" fmla="*/ 23402 w 46805"/>
                <a:gd name="connsiteY1" fmla="*/ 46805 h 46805"/>
                <a:gd name="connsiteX2" fmla="*/ -1 w 46805"/>
                <a:gd name="connsiteY2" fmla="*/ 23403 h 46805"/>
                <a:gd name="connsiteX3" fmla="*/ 23402 w 46805"/>
                <a:gd name="connsiteY3" fmla="*/ 0 h 46805"/>
                <a:gd name="connsiteX4" fmla="*/ 46805 w 46805"/>
                <a:gd name="connsiteY4" fmla="*/ 23403 h 46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05" h="46805">
                  <a:moveTo>
                    <a:pt x="46805" y="23403"/>
                  </a:moveTo>
                  <a:cubicBezTo>
                    <a:pt x="46805" y="36328"/>
                    <a:pt x="36328" y="46805"/>
                    <a:pt x="23402" y="46805"/>
                  </a:cubicBezTo>
                  <a:cubicBezTo>
                    <a:pt x="10477" y="46805"/>
                    <a:pt x="-1" y="36328"/>
                    <a:pt x="-1" y="23403"/>
                  </a:cubicBezTo>
                  <a:cubicBezTo>
                    <a:pt x="-1" y="10478"/>
                    <a:pt x="10476" y="0"/>
                    <a:pt x="23402" y="0"/>
                  </a:cubicBezTo>
                  <a:cubicBezTo>
                    <a:pt x="36327" y="0"/>
                    <a:pt x="46805" y="10478"/>
                    <a:pt x="46805" y="2340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2" name="任意多边形: 形状 41"/>
            <p:cNvSpPr/>
            <p:nvPr/>
          </p:nvSpPr>
          <p:spPr>
            <a:xfrm>
              <a:off x="10573210" y="1354944"/>
              <a:ext cx="46805" cy="46805"/>
            </a:xfrm>
            <a:custGeom>
              <a:avLst/>
              <a:gdLst>
                <a:gd name="connsiteX0" fmla="*/ 46805 w 46805"/>
                <a:gd name="connsiteY0" fmla="*/ 23403 h 46805"/>
                <a:gd name="connsiteX1" fmla="*/ 23402 w 46805"/>
                <a:gd name="connsiteY1" fmla="*/ 46805 h 46805"/>
                <a:gd name="connsiteX2" fmla="*/ 0 w 46805"/>
                <a:gd name="connsiteY2" fmla="*/ 23403 h 46805"/>
                <a:gd name="connsiteX3" fmla="*/ 23402 w 46805"/>
                <a:gd name="connsiteY3" fmla="*/ 0 h 46805"/>
                <a:gd name="connsiteX4" fmla="*/ 46805 w 46805"/>
                <a:gd name="connsiteY4" fmla="*/ 23403 h 46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05" h="46805">
                  <a:moveTo>
                    <a:pt x="46805" y="23403"/>
                  </a:moveTo>
                  <a:cubicBezTo>
                    <a:pt x="46805" y="36567"/>
                    <a:pt x="36567" y="46805"/>
                    <a:pt x="23402" y="46805"/>
                  </a:cubicBezTo>
                  <a:cubicBezTo>
                    <a:pt x="10239" y="46805"/>
                    <a:pt x="0" y="36567"/>
                    <a:pt x="0" y="23403"/>
                  </a:cubicBezTo>
                  <a:cubicBezTo>
                    <a:pt x="0" y="10239"/>
                    <a:pt x="10239" y="0"/>
                    <a:pt x="23402" y="0"/>
                  </a:cubicBezTo>
                  <a:cubicBezTo>
                    <a:pt x="36567" y="0"/>
                    <a:pt x="46805" y="10239"/>
                    <a:pt x="46805" y="2340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3" name="任意多边形: 形状 42"/>
            <p:cNvSpPr/>
            <p:nvPr/>
          </p:nvSpPr>
          <p:spPr>
            <a:xfrm>
              <a:off x="10573210" y="1450017"/>
              <a:ext cx="46805" cy="46805"/>
            </a:xfrm>
            <a:custGeom>
              <a:avLst/>
              <a:gdLst>
                <a:gd name="connsiteX0" fmla="*/ 46805 w 46805"/>
                <a:gd name="connsiteY0" fmla="*/ 23403 h 46805"/>
                <a:gd name="connsiteX1" fmla="*/ 23402 w 46805"/>
                <a:gd name="connsiteY1" fmla="*/ 46805 h 46805"/>
                <a:gd name="connsiteX2" fmla="*/ -1 w 46805"/>
                <a:gd name="connsiteY2" fmla="*/ 23403 h 46805"/>
                <a:gd name="connsiteX3" fmla="*/ 23402 w 46805"/>
                <a:gd name="connsiteY3" fmla="*/ 0 h 46805"/>
                <a:gd name="connsiteX4" fmla="*/ 46805 w 46805"/>
                <a:gd name="connsiteY4" fmla="*/ 23403 h 46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05" h="46805">
                  <a:moveTo>
                    <a:pt x="46805" y="23403"/>
                  </a:moveTo>
                  <a:cubicBezTo>
                    <a:pt x="46805" y="36328"/>
                    <a:pt x="36328" y="46805"/>
                    <a:pt x="23402" y="46805"/>
                  </a:cubicBezTo>
                  <a:cubicBezTo>
                    <a:pt x="10477" y="46805"/>
                    <a:pt x="-1" y="36328"/>
                    <a:pt x="-1" y="23403"/>
                  </a:cubicBezTo>
                  <a:cubicBezTo>
                    <a:pt x="-1" y="10478"/>
                    <a:pt x="10476" y="0"/>
                    <a:pt x="23402" y="0"/>
                  </a:cubicBezTo>
                  <a:cubicBezTo>
                    <a:pt x="36327" y="0"/>
                    <a:pt x="46805" y="10478"/>
                    <a:pt x="46805" y="2340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4" name="任意多边形: 形状 43"/>
            <p:cNvSpPr/>
            <p:nvPr/>
          </p:nvSpPr>
          <p:spPr>
            <a:xfrm>
              <a:off x="10573210" y="1543627"/>
              <a:ext cx="46805" cy="46805"/>
            </a:xfrm>
            <a:custGeom>
              <a:avLst/>
              <a:gdLst>
                <a:gd name="connsiteX0" fmla="*/ 46805 w 46805"/>
                <a:gd name="connsiteY0" fmla="*/ 23403 h 46805"/>
                <a:gd name="connsiteX1" fmla="*/ 23402 w 46805"/>
                <a:gd name="connsiteY1" fmla="*/ 46805 h 46805"/>
                <a:gd name="connsiteX2" fmla="*/ -1 w 46805"/>
                <a:gd name="connsiteY2" fmla="*/ 23403 h 46805"/>
                <a:gd name="connsiteX3" fmla="*/ 23402 w 46805"/>
                <a:gd name="connsiteY3" fmla="*/ 0 h 46805"/>
                <a:gd name="connsiteX4" fmla="*/ 46805 w 46805"/>
                <a:gd name="connsiteY4" fmla="*/ 23403 h 46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05" h="46805">
                  <a:moveTo>
                    <a:pt x="46805" y="23403"/>
                  </a:moveTo>
                  <a:cubicBezTo>
                    <a:pt x="46805" y="36328"/>
                    <a:pt x="36328" y="46805"/>
                    <a:pt x="23402" y="46805"/>
                  </a:cubicBezTo>
                  <a:cubicBezTo>
                    <a:pt x="10477" y="46805"/>
                    <a:pt x="-1" y="36328"/>
                    <a:pt x="-1" y="23403"/>
                  </a:cubicBezTo>
                  <a:cubicBezTo>
                    <a:pt x="-1" y="10478"/>
                    <a:pt x="10476" y="0"/>
                    <a:pt x="23402" y="0"/>
                  </a:cubicBezTo>
                  <a:cubicBezTo>
                    <a:pt x="36327" y="0"/>
                    <a:pt x="46805" y="10478"/>
                    <a:pt x="46805" y="2340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5" name="任意多边形: 形状 44"/>
            <p:cNvSpPr/>
            <p:nvPr/>
          </p:nvSpPr>
          <p:spPr>
            <a:xfrm>
              <a:off x="10573210" y="1637238"/>
              <a:ext cx="46805" cy="46805"/>
            </a:xfrm>
            <a:custGeom>
              <a:avLst/>
              <a:gdLst>
                <a:gd name="connsiteX0" fmla="*/ 46805 w 46805"/>
                <a:gd name="connsiteY0" fmla="*/ 23403 h 46805"/>
                <a:gd name="connsiteX1" fmla="*/ 23402 w 46805"/>
                <a:gd name="connsiteY1" fmla="*/ 46805 h 46805"/>
                <a:gd name="connsiteX2" fmla="*/ -1 w 46805"/>
                <a:gd name="connsiteY2" fmla="*/ 23403 h 46805"/>
                <a:gd name="connsiteX3" fmla="*/ 23402 w 46805"/>
                <a:gd name="connsiteY3" fmla="*/ 0 h 46805"/>
                <a:gd name="connsiteX4" fmla="*/ 46805 w 46805"/>
                <a:gd name="connsiteY4" fmla="*/ 23403 h 46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05" h="46805">
                  <a:moveTo>
                    <a:pt x="46805" y="23403"/>
                  </a:moveTo>
                  <a:cubicBezTo>
                    <a:pt x="46805" y="36327"/>
                    <a:pt x="36328" y="46805"/>
                    <a:pt x="23402" y="46805"/>
                  </a:cubicBezTo>
                  <a:cubicBezTo>
                    <a:pt x="10477" y="46805"/>
                    <a:pt x="-1" y="36327"/>
                    <a:pt x="-1" y="23403"/>
                  </a:cubicBezTo>
                  <a:cubicBezTo>
                    <a:pt x="-1" y="10478"/>
                    <a:pt x="10476" y="0"/>
                    <a:pt x="23402" y="0"/>
                  </a:cubicBezTo>
                  <a:cubicBezTo>
                    <a:pt x="36327" y="0"/>
                    <a:pt x="46805" y="10478"/>
                    <a:pt x="46805" y="2340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6" name="任意多边形: 形状 45"/>
            <p:cNvSpPr/>
            <p:nvPr/>
          </p:nvSpPr>
          <p:spPr>
            <a:xfrm>
              <a:off x="10492763" y="698208"/>
              <a:ext cx="43879" cy="43879"/>
            </a:xfrm>
            <a:custGeom>
              <a:avLst/>
              <a:gdLst>
                <a:gd name="connsiteX0" fmla="*/ 43880 w 43879"/>
                <a:gd name="connsiteY0" fmla="*/ 21940 h 43879"/>
                <a:gd name="connsiteX1" fmla="*/ 21940 w 43879"/>
                <a:gd name="connsiteY1" fmla="*/ 43880 h 43879"/>
                <a:gd name="connsiteX2" fmla="*/ 0 w 43879"/>
                <a:gd name="connsiteY2" fmla="*/ 21940 h 43879"/>
                <a:gd name="connsiteX3" fmla="*/ 21940 w 43879"/>
                <a:gd name="connsiteY3" fmla="*/ 0 h 43879"/>
                <a:gd name="connsiteX4" fmla="*/ 43880 w 43879"/>
                <a:gd name="connsiteY4" fmla="*/ 21940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79" h="43879">
                  <a:moveTo>
                    <a:pt x="43880" y="21940"/>
                  </a:moveTo>
                  <a:cubicBezTo>
                    <a:pt x="43880" y="34057"/>
                    <a:pt x="34058" y="43880"/>
                    <a:pt x="21940" y="43880"/>
                  </a:cubicBezTo>
                  <a:cubicBezTo>
                    <a:pt x="9823" y="43880"/>
                    <a:pt x="0" y="34057"/>
                    <a:pt x="0" y="21940"/>
                  </a:cubicBezTo>
                  <a:cubicBezTo>
                    <a:pt x="0" y="9823"/>
                    <a:pt x="9822" y="0"/>
                    <a:pt x="21940" y="0"/>
                  </a:cubicBezTo>
                  <a:cubicBezTo>
                    <a:pt x="34057" y="0"/>
                    <a:pt x="43880" y="9823"/>
                    <a:pt x="43880" y="21940"/>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7" name="任意多边形: 形状 46"/>
            <p:cNvSpPr/>
            <p:nvPr/>
          </p:nvSpPr>
          <p:spPr>
            <a:xfrm>
              <a:off x="10492763" y="791819"/>
              <a:ext cx="43880" cy="43879"/>
            </a:xfrm>
            <a:custGeom>
              <a:avLst/>
              <a:gdLst>
                <a:gd name="connsiteX0" fmla="*/ 43880 w 43880"/>
                <a:gd name="connsiteY0" fmla="*/ 21940 h 43879"/>
                <a:gd name="connsiteX1" fmla="*/ 21940 w 43880"/>
                <a:gd name="connsiteY1" fmla="*/ 43880 h 43879"/>
                <a:gd name="connsiteX2" fmla="*/ 0 w 43880"/>
                <a:gd name="connsiteY2" fmla="*/ 21940 h 43879"/>
                <a:gd name="connsiteX3" fmla="*/ 21940 w 43880"/>
                <a:gd name="connsiteY3" fmla="*/ 0 h 43879"/>
                <a:gd name="connsiteX4" fmla="*/ 43880 w 43880"/>
                <a:gd name="connsiteY4" fmla="*/ 21940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80" h="43879">
                  <a:moveTo>
                    <a:pt x="43880" y="21940"/>
                  </a:moveTo>
                  <a:cubicBezTo>
                    <a:pt x="43880" y="33641"/>
                    <a:pt x="33642" y="43880"/>
                    <a:pt x="21940" y="43880"/>
                  </a:cubicBezTo>
                  <a:cubicBezTo>
                    <a:pt x="10239" y="43880"/>
                    <a:pt x="0" y="33641"/>
                    <a:pt x="0" y="21940"/>
                  </a:cubicBezTo>
                  <a:cubicBezTo>
                    <a:pt x="0" y="10239"/>
                    <a:pt x="10239" y="0"/>
                    <a:pt x="21940" y="0"/>
                  </a:cubicBezTo>
                  <a:cubicBezTo>
                    <a:pt x="33642" y="0"/>
                    <a:pt x="43880" y="10239"/>
                    <a:pt x="43880" y="21940"/>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8" name="任意多边形: 形状 47"/>
            <p:cNvSpPr/>
            <p:nvPr/>
          </p:nvSpPr>
          <p:spPr>
            <a:xfrm>
              <a:off x="10492763" y="886892"/>
              <a:ext cx="43879" cy="43879"/>
            </a:xfrm>
            <a:custGeom>
              <a:avLst/>
              <a:gdLst>
                <a:gd name="connsiteX0" fmla="*/ 43880 w 43879"/>
                <a:gd name="connsiteY0" fmla="*/ 21940 h 43879"/>
                <a:gd name="connsiteX1" fmla="*/ 21940 w 43879"/>
                <a:gd name="connsiteY1" fmla="*/ 43880 h 43879"/>
                <a:gd name="connsiteX2" fmla="*/ 0 w 43879"/>
                <a:gd name="connsiteY2" fmla="*/ 21940 h 43879"/>
                <a:gd name="connsiteX3" fmla="*/ 21940 w 43879"/>
                <a:gd name="connsiteY3" fmla="*/ 0 h 43879"/>
                <a:gd name="connsiteX4" fmla="*/ 43880 w 43879"/>
                <a:gd name="connsiteY4" fmla="*/ 21940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79" h="43879">
                  <a:moveTo>
                    <a:pt x="43880" y="21940"/>
                  </a:moveTo>
                  <a:cubicBezTo>
                    <a:pt x="43880" y="34057"/>
                    <a:pt x="34058" y="43880"/>
                    <a:pt x="21940" y="43880"/>
                  </a:cubicBezTo>
                  <a:cubicBezTo>
                    <a:pt x="9823" y="43880"/>
                    <a:pt x="0" y="34057"/>
                    <a:pt x="0" y="21940"/>
                  </a:cubicBezTo>
                  <a:cubicBezTo>
                    <a:pt x="0" y="9823"/>
                    <a:pt x="9822" y="0"/>
                    <a:pt x="21940" y="0"/>
                  </a:cubicBezTo>
                  <a:cubicBezTo>
                    <a:pt x="34057" y="0"/>
                    <a:pt x="43880" y="9823"/>
                    <a:pt x="43880" y="21940"/>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9" name="任意多边形: 形状 48"/>
            <p:cNvSpPr/>
            <p:nvPr/>
          </p:nvSpPr>
          <p:spPr>
            <a:xfrm>
              <a:off x="10492763" y="980502"/>
              <a:ext cx="43879" cy="43879"/>
            </a:xfrm>
            <a:custGeom>
              <a:avLst/>
              <a:gdLst>
                <a:gd name="connsiteX0" fmla="*/ 43880 w 43879"/>
                <a:gd name="connsiteY0" fmla="*/ 21940 h 43879"/>
                <a:gd name="connsiteX1" fmla="*/ 21940 w 43879"/>
                <a:gd name="connsiteY1" fmla="*/ 43880 h 43879"/>
                <a:gd name="connsiteX2" fmla="*/ 0 w 43879"/>
                <a:gd name="connsiteY2" fmla="*/ 21940 h 43879"/>
                <a:gd name="connsiteX3" fmla="*/ 21940 w 43879"/>
                <a:gd name="connsiteY3" fmla="*/ 0 h 43879"/>
                <a:gd name="connsiteX4" fmla="*/ 43880 w 43879"/>
                <a:gd name="connsiteY4" fmla="*/ 21940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79" h="43879">
                  <a:moveTo>
                    <a:pt x="43880" y="21940"/>
                  </a:moveTo>
                  <a:cubicBezTo>
                    <a:pt x="43880" y="34057"/>
                    <a:pt x="34058" y="43880"/>
                    <a:pt x="21940" y="43880"/>
                  </a:cubicBezTo>
                  <a:cubicBezTo>
                    <a:pt x="9823" y="43880"/>
                    <a:pt x="0" y="34057"/>
                    <a:pt x="0" y="21940"/>
                  </a:cubicBezTo>
                  <a:cubicBezTo>
                    <a:pt x="0" y="9823"/>
                    <a:pt x="9822" y="0"/>
                    <a:pt x="21940" y="0"/>
                  </a:cubicBezTo>
                  <a:cubicBezTo>
                    <a:pt x="34057" y="0"/>
                    <a:pt x="43880" y="9823"/>
                    <a:pt x="43880" y="21940"/>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0" name="任意多边形: 形状 49"/>
            <p:cNvSpPr/>
            <p:nvPr/>
          </p:nvSpPr>
          <p:spPr>
            <a:xfrm>
              <a:off x="10492763" y="1074113"/>
              <a:ext cx="43879" cy="43879"/>
            </a:xfrm>
            <a:custGeom>
              <a:avLst/>
              <a:gdLst>
                <a:gd name="connsiteX0" fmla="*/ 43880 w 43879"/>
                <a:gd name="connsiteY0" fmla="*/ 21940 h 43879"/>
                <a:gd name="connsiteX1" fmla="*/ 21940 w 43879"/>
                <a:gd name="connsiteY1" fmla="*/ 43880 h 43879"/>
                <a:gd name="connsiteX2" fmla="*/ 0 w 43879"/>
                <a:gd name="connsiteY2" fmla="*/ 21940 h 43879"/>
                <a:gd name="connsiteX3" fmla="*/ 21940 w 43879"/>
                <a:gd name="connsiteY3" fmla="*/ 0 h 43879"/>
                <a:gd name="connsiteX4" fmla="*/ 43880 w 43879"/>
                <a:gd name="connsiteY4" fmla="*/ 21940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79" h="43879">
                  <a:moveTo>
                    <a:pt x="43880" y="21940"/>
                  </a:moveTo>
                  <a:cubicBezTo>
                    <a:pt x="43880" y="34057"/>
                    <a:pt x="34058" y="43880"/>
                    <a:pt x="21940" y="43880"/>
                  </a:cubicBezTo>
                  <a:cubicBezTo>
                    <a:pt x="9823" y="43880"/>
                    <a:pt x="0" y="34057"/>
                    <a:pt x="0" y="21940"/>
                  </a:cubicBezTo>
                  <a:cubicBezTo>
                    <a:pt x="0" y="9823"/>
                    <a:pt x="9822" y="0"/>
                    <a:pt x="21940" y="0"/>
                  </a:cubicBezTo>
                  <a:cubicBezTo>
                    <a:pt x="34057" y="0"/>
                    <a:pt x="43880" y="9823"/>
                    <a:pt x="43880" y="21940"/>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1" name="任意多边形: 形状 50"/>
            <p:cNvSpPr/>
            <p:nvPr/>
          </p:nvSpPr>
          <p:spPr>
            <a:xfrm>
              <a:off x="10492763" y="1169186"/>
              <a:ext cx="43879" cy="43879"/>
            </a:xfrm>
            <a:custGeom>
              <a:avLst/>
              <a:gdLst>
                <a:gd name="connsiteX0" fmla="*/ 43880 w 43879"/>
                <a:gd name="connsiteY0" fmla="*/ 21940 h 43879"/>
                <a:gd name="connsiteX1" fmla="*/ 21940 w 43879"/>
                <a:gd name="connsiteY1" fmla="*/ 43880 h 43879"/>
                <a:gd name="connsiteX2" fmla="*/ 0 w 43879"/>
                <a:gd name="connsiteY2" fmla="*/ 21940 h 43879"/>
                <a:gd name="connsiteX3" fmla="*/ 21940 w 43879"/>
                <a:gd name="connsiteY3" fmla="*/ 0 h 43879"/>
                <a:gd name="connsiteX4" fmla="*/ 43880 w 43879"/>
                <a:gd name="connsiteY4" fmla="*/ 21940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79" h="43879">
                  <a:moveTo>
                    <a:pt x="43880" y="21940"/>
                  </a:moveTo>
                  <a:cubicBezTo>
                    <a:pt x="43880" y="34057"/>
                    <a:pt x="34058" y="43880"/>
                    <a:pt x="21940" y="43880"/>
                  </a:cubicBezTo>
                  <a:cubicBezTo>
                    <a:pt x="9823" y="43880"/>
                    <a:pt x="0" y="34057"/>
                    <a:pt x="0" y="21940"/>
                  </a:cubicBezTo>
                  <a:cubicBezTo>
                    <a:pt x="0" y="9823"/>
                    <a:pt x="9822" y="0"/>
                    <a:pt x="21940" y="0"/>
                  </a:cubicBezTo>
                  <a:cubicBezTo>
                    <a:pt x="34057" y="0"/>
                    <a:pt x="43880" y="9823"/>
                    <a:pt x="43880" y="21940"/>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2" name="任意多边形: 形状 51"/>
            <p:cNvSpPr/>
            <p:nvPr/>
          </p:nvSpPr>
          <p:spPr>
            <a:xfrm>
              <a:off x="10492763" y="1262796"/>
              <a:ext cx="43879" cy="43879"/>
            </a:xfrm>
            <a:custGeom>
              <a:avLst/>
              <a:gdLst>
                <a:gd name="connsiteX0" fmla="*/ 43880 w 43879"/>
                <a:gd name="connsiteY0" fmla="*/ 21940 h 43879"/>
                <a:gd name="connsiteX1" fmla="*/ 21940 w 43879"/>
                <a:gd name="connsiteY1" fmla="*/ 43880 h 43879"/>
                <a:gd name="connsiteX2" fmla="*/ 0 w 43879"/>
                <a:gd name="connsiteY2" fmla="*/ 21940 h 43879"/>
                <a:gd name="connsiteX3" fmla="*/ 21940 w 43879"/>
                <a:gd name="connsiteY3" fmla="*/ 0 h 43879"/>
                <a:gd name="connsiteX4" fmla="*/ 43880 w 43879"/>
                <a:gd name="connsiteY4" fmla="*/ 21940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79" h="43879">
                  <a:moveTo>
                    <a:pt x="43880" y="21940"/>
                  </a:moveTo>
                  <a:cubicBezTo>
                    <a:pt x="43880" y="34057"/>
                    <a:pt x="34058" y="43880"/>
                    <a:pt x="21940" y="43880"/>
                  </a:cubicBezTo>
                  <a:cubicBezTo>
                    <a:pt x="9823" y="43880"/>
                    <a:pt x="0" y="34057"/>
                    <a:pt x="0" y="21940"/>
                  </a:cubicBezTo>
                  <a:cubicBezTo>
                    <a:pt x="0" y="9823"/>
                    <a:pt x="9822" y="0"/>
                    <a:pt x="21940" y="0"/>
                  </a:cubicBezTo>
                  <a:cubicBezTo>
                    <a:pt x="34057" y="0"/>
                    <a:pt x="43880" y="9823"/>
                    <a:pt x="43880" y="21940"/>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3" name="任意多边形: 形状 52"/>
            <p:cNvSpPr/>
            <p:nvPr/>
          </p:nvSpPr>
          <p:spPr>
            <a:xfrm>
              <a:off x="10492763" y="1356407"/>
              <a:ext cx="43879" cy="43879"/>
            </a:xfrm>
            <a:custGeom>
              <a:avLst/>
              <a:gdLst>
                <a:gd name="connsiteX0" fmla="*/ 43880 w 43879"/>
                <a:gd name="connsiteY0" fmla="*/ 21940 h 43879"/>
                <a:gd name="connsiteX1" fmla="*/ 21940 w 43879"/>
                <a:gd name="connsiteY1" fmla="*/ 43880 h 43879"/>
                <a:gd name="connsiteX2" fmla="*/ 0 w 43879"/>
                <a:gd name="connsiteY2" fmla="*/ 21940 h 43879"/>
                <a:gd name="connsiteX3" fmla="*/ 21940 w 43879"/>
                <a:gd name="connsiteY3" fmla="*/ 0 h 43879"/>
                <a:gd name="connsiteX4" fmla="*/ 43880 w 43879"/>
                <a:gd name="connsiteY4" fmla="*/ 21940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79" h="43879">
                  <a:moveTo>
                    <a:pt x="43880" y="21940"/>
                  </a:moveTo>
                  <a:cubicBezTo>
                    <a:pt x="43880" y="34057"/>
                    <a:pt x="34058" y="43880"/>
                    <a:pt x="21940" y="43880"/>
                  </a:cubicBezTo>
                  <a:cubicBezTo>
                    <a:pt x="9823" y="43880"/>
                    <a:pt x="0" y="34057"/>
                    <a:pt x="0" y="21940"/>
                  </a:cubicBezTo>
                  <a:cubicBezTo>
                    <a:pt x="0" y="9823"/>
                    <a:pt x="9822" y="0"/>
                    <a:pt x="21940" y="0"/>
                  </a:cubicBezTo>
                  <a:cubicBezTo>
                    <a:pt x="34057" y="0"/>
                    <a:pt x="43880" y="9823"/>
                    <a:pt x="43880" y="21940"/>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4" name="任意多边形: 形状 53"/>
            <p:cNvSpPr/>
            <p:nvPr/>
          </p:nvSpPr>
          <p:spPr>
            <a:xfrm>
              <a:off x="10492763" y="1451480"/>
              <a:ext cx="43879" cy="43879"/>
            </a:xfrm>
            <a:custGeom>
              <a:avLst/>
              <a:gdLst>
                <a:gd name="connsiteX0" fmla="*/ 43880 w 43879"/>
                <a:gd name="connsiteY0" fmla="*/ 21940 h 43879"/>
                <a:gd name="connsiteX1" fmla="*/ 21940 w 43879"/>
                <a:gd name="connsiteY1" fmla="*/ 43880 h 43879"/>
                <a:gd name="connsiteX2" fmla="*/ 0 w 43879"/>
                <a:gd name="connsiteY2" fmla="*/ 21940 h 43879"/>
                <a:gd name="connsiteX3" fmla="*/ 21940 w 43879"/>
                <a:gd name="connsiteY3" fmla="*/ 0 h 43879"/>
                <a:gd name="connsiteX4" fmla="*/ 43880 w 43879"/>
                <a:gd name="connsiteY4" fmla="*/ 21940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79" h="43879">
                  <a:moveTo>
                    <a:pt x="43880" y="21940"/>
                  </a:moveTo>
                  <a:cubicBezTo>
                    <a:pt x="43880" y="34057"/>
                    <a:pt x="34058" y="43880"/>
                    <a:pt x="21940" y="43880"/>
                  </a:cubicBezTo>
                  <a:cubicBezTo>
                    <a:pt x="9823" y="43880"/>
                    <a:pt x="0" y="34057"/>
                    <a:pt x="0" y="21940"/>
                  </a:cubicBezTo>
                  <a:cubicBezTo>
                    <a:pt x="0" y="9823"/>
                    <a:pt x="9822" y="0"/>
                    <a:pt x="21940" y="0"/>
                  </a:cubicBezTo>
                  <a:cubicBezTo>
                    <a:pt x="34057" y="0"/>
                    <a:pt x="43880" y="9823"/>
                    <a:pt x="43880" y="21940"/>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5" name="任意多边形: 形状 54"/>
            <p:cNvSpPr/>
            <p:nvPr/>
          </p:nvSpPr>
          <p:spPr>
            <a:xfrm>
              <a:off x="10492763" y="1545090"/>
              <a:ext cx="43879" cy="43879"/>
            </a:xfrm>
            <a:custGeom>
              <a:avLst/>
              <a:gdLst>
                <a:gd name="connsiteX0" fmla="*/ 43880 w 43879"/>
                <a:gd name="connsiteY0" fmla="*/ 21940 h 43879"/>
                <a:gd name="connsiteX1" fmla="*/ 21940 w 43879"/>
                <a:gd name="connsiteY1" fmla="*/ 43880 h 43879"/>
                <a:gd name="connsiteX2" fmla="*/ 0 w 43879"/>
                <a:gd name="connsiteY2" fmla="*/ 21940 h 43879"/>
                <a:gd name="connsiteX3" fmla="*/ 21940 w 43879"/>
                <a:gd name="connsiteY3" fmla="*/ 0 h 43879"/>
                <a:gd name="connsiteX4" fmla="*/ 43880 w 43879"/>
                <a:gd name="connsiteY4" fmla="*/ 21940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79" h="43879">
                  <a:moveTo>
                    <a:pt x="43880" y="21940"/>
                  </a:moveTo>
                  <a:cubicBezTo>
                    <a:pt x="43880" y="34057"/>
                    <a:pt x="34058" y="43880"/>
                    <a:pt x="21940" y="43880"/>
                  </a:cubicBezTo>
                  <a:cubicBezTo>
                    <a:pt x="9823" y="43880"/>
                    <a:pt x="0" y="34057"/>
                    <a:pt x="0" y="21940"/>
                  </a:cubicBezTo>
                  <a:cubicBezTo>
                    <a:pt x="0" y="9823"/>
                    <a:pt x="9822" y="0"/>
                    <a:pt x="21940" y="0"/>
                  </a:cubicBezTo>
                  <a:cubicBezTo>
                    <a:pt x="34057" y="0"/>
                    <a:pt x="43880" y="9823"/>
                    <a:pt x="43880" y="21940"/>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6" name="任意多边形: 形状 55"/>
            <p:cNvSpPr/>
            <p:nvPr/>
          </p:nvSpPr>
          <p:spPr>
            <a:xfrm>
              <a:off x="10492763" y="1638700"/>
              <a:ext cx="43879" cy="43879"/>
            </a:xfrm>
            <a:custGeom>
              <a:avLst/>
              <a:gdLst>
                <a:gd name="connsiteX0" fmla="*/ 43880 w 43879"/>
                <a:gd name="connsiteY0" fmla="*/ 21940 h 43879"/>
                <a:gd name="connsiteX1" fmla="*/ 21940 w 43879"/>
                <a:gd name="connsiteY1" fmla="*/ 43880 h 43879"/>
                <a:gd name="connsiteX2" fmla="*/ 0 w 43879"/>
                <a:gd name="connsiteY2" fmla="*/ 21940 h 43879"/>
                <a:gd name="connsiteX3" fmla="*/ 21940 w 43879"/>
                <a:gd name="connsiteY3" fmla="*/ 0 h 43879"/>
                <a:gd name="connsiteX4" fmla="*/ 43880 w 43879"/>
                <a:gd name="connsiteY4" fmla="*/ 21940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79" h="43879">
                  <a:moveTo>
                    <a:pt x="43880" y="21940"/>
                  </a:moveTo>
                  <a:cubicBezTo>
                    <a:pt x="43880" y="34057"/>
                    <a:pt x="34058" y="43880"/>
                    <a:pt x="21940" y="43880"/>
                  </a:cubicBezTo>
                  <a:cubicBezTo>
                    <a:pt x="9823" y="43880"/>
                    <a:pt x="0" y="34057"/>
                    <a:pt x="0" y="21940"/>
                  </a:cubicBezTo>
                  <a:cubicBezTo>
                    <a:pt x="0" y="9823"/>
                    <a:pt x="9822" y="0"/>
                    <a:pt x="21940" y="0"/>
                  </a:cubicBezTo>
                  <a:cubicBezTo>
                    <a:pt x="34057" y="0"/>
                    <a:pt x="43880" y="9823"/>
                    <a:pt x="43880" y="21940"/>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7" name="任意多边形: 形状 56"/>
            <p:cNvSpPr/>
            <p:nvPr/>
          </p:nvSpPr>
          <p:spPr>
            <a:xfrm>
              <a:off x="10412317" y="699671"/>
              <a:ext cx="40954" cy="40954"/>
            </a:xfrm>
            <a:custGeom>
              <a:avLst/>
              <a:gdLst>
                <a:gd name="connsiteX0" fmla="*/ 40955 w 40954"/>
                <a:gd name="connsiteY0" fmla="*/ 20477 h 40954"/>
                <a:gd name="connsiteX1" fmla="*/ 20478 w 40954"/>
                <a:gd name="connsiteY1" fmla="*/ 40955 h 40954"/>
                <a:gd name="connsiteX2" fmla="*/ 0 w 40954"/>
                <a:gd name="connsiteY2" fmla="*/ 20477 h 40954"/>
                <a:gd name="connsiteX3" fmla="*/ 20478 w 40954"/>
                <a:gd name="connsiteY3" fmla="*/ 0 h 40954"/>
                <a:gd name="connsiteX4" fmla="*/ 40955 w 40954"/>
                <a:gd name="connsiteY4" fmla="*/ 20477 h 40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4" h="40954">
                  <a:moveTo>
                    <a:pt x="40955" y="20477"/>
                  </a:moveTo>
                  <a:cubicBezTo>
                    <a:pt x="40955" y="32179"/>
                    <a:pt x="32179" y="40955"/>
                    <a:pt x="20478" y="40955"/>
                  </a:cubicBezTo>
                  <a:cubicBezTo>
                    <a:pt x="8776" y="40955"/>
                    <a:pt x="0" y="32179"/>
                    <a:pt x="0" y="20477"/>
                  </a:cubicBezTo>
                  <a:cubicBezTo>
                    <a:pt x="0" y="8776"/>
                    <a:pt x="8776" y="0"/>
                    <a:pt x="20478" y="0"/>
                  </a:cubicBezTo>
                  <a:cubicBezTo>
                    <a:pt x="32179" y="0"/>
                    <a:pt x="40955" y="8776"/>
                    <a:pt x="40955" y="2047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8" name="任意多边形: 形状 57"/>
            <p:cNvSpPr/>
            <p:nvPr/>
          </p:nvSpPr>
          <p:spPr>
            <a:xfrm>
              <a:off x="10412317" y="793281"/>
              <a:ext cx="40954" cy="40954"/>
            </a:xfrm>
            <a:custGeom>
              <a:avLst/>
              <a:gdLst>
                <a:gd name="connsiteX0" fmla="*/ 40955 w 40954"/>
                <a:gd name="connsiteY0" fmla="*/ 20477 h 40954"/>
                <a:gd name="connsiteX1" fmla="*/ 20478 w 40954"/>
                <a:gd name="connsiteY1" fmla="*/ 40955 h 40954"/>
                <a:gd name="connsiteX2" fmla="*/ 0 w 40954"/>
                <a:gd name="connsiteY2" fmla="*/ 20477 h 40954"/>
                <a:gd name="connsiteX3" fmla="*/ 20478 w 40954"/>
                <a:gd name="connsiteY3" fmla="*/ 0 h 40954"/>
                <a:gd name="connsiteX4" fmla="*/ 40955 w 40954"/>
                <a:gd name="connsiteY4" fmla="*/ 20477 h 40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4" h="40954">
                  <a:moveTo>
                    <a:pt x="40955" y="20477"/>
                  </a:moveTo>
                  <a:cubicBezTo>
                    <a:pt x="40955" y="32179"/>
                    <a:pt x="32179" y="40955"/>
                    <a:pt x="20478" y="40955"/>
                  </a:cubicBezTo>
                  <a:cubicBezTo>
                    <a:pt x="8776" y="40955"/>
                    <a:pt x="0" y="32179"/>
                    <a:pt x="0" y="20477"/>
                  </a:cubicBezTo>
                  <a:cubicBezTo>
                    <a:pt x="0" y="8776"/>
                    <a:pt x="8776" y="0"/>
                    <a:pt x="20478" y="0"/>
                  </a:cubicBezTo>
                  <a:cubicBezTo>
                    <a:pt x="32179" y="0"/>
                    <a:pt x="40955" y="8776"/>
                    <a:pt x="40955" y="2047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9" name="任意多边形: 形状 58"/>
            <p:cNvSpPr/>
            <p:nvPr/>
          </p:nvSpPr>
          <p:spPr>
            <a:xfrm>
              <a:off x="10412317" y="888215"/>
              <a:ext cx="40954" cy="41094"/>
            </a:xfrm>
            <a:custGeom>
              <a:avLst/>
              <a:gdLst>
                <a:gd name="connsiteX0" fmla="*/ 40955 w 40954"/>
                <a:gd name="connsiteY0" fmla="*/ 20617 h 41094"/>
                <a:gd name="connsiteX1" fmla="*/ 20478 w 40954"/>
                <a:gd name="connsiteY1" fmla="*/ 41094 h 41094"/>
                <a:gd name="connsiteX2" fmla="*/ 0 w 40954"/>
                <a:gd name="connsiteY2" fmla="*/ 20617 h 41094"/>
                <a:gd name="connsiteX3" fmla="*/ 20478 w 40954"/>
                <a:gd name="connsiteY3" fmla="*/ 140 h 41094"/>
                <a:gd name="connsiteX4" fmla="*/ 40955 w 40954"/>
                <a:gd name="connsiteY4" fmla="*/ 20617 h 41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4" h="41094">
                  <a:moveTo>
                    <a:pt x="40955" y="20617"/>
                  </a:moveTo>
                  <a:cubicBezTo>
                    <a:pt x="40955" y="32318"/>
                    <a:pt x="32179" y="41094"/>
                    <a:pt x="20478" y="41094"/>
                  </a:cubicBezTo>
                  <a:cubicBezTo>
                    <a:pt x="8776" y="41094"/>
                    <a:pt x="0" y="32318"/>
                    <a:pt x="0" y="20617"/>
                  </a:cubicBezTo>
                  <a:cubicBezTo>
                    <a:pt x="0" y="8916"/>
                    <a:pt x="8776" y="140"/>
                    <a:pt x="20478" y="140"/>
                  </a:cubicBezTo>
                  <a:cubicBezTo>
                    <a:pt x="32179" y="-1323"/>
                    <a:pt x="40955" y="8916"/>
                    <a:pt x="40955" y="2061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60" name="任意多边形: 形状 59"/>
            <p:cNvSpPr/>
            <p:nvPr/>
          </p:nvSpPr>
          <p:spPr>
            <a:xfrm>
              <a:off x="10412317" y="981965"/>
              <a:ext cx="40954" cy="40954"/>
            </a:xfrm>
            <a:custGeom>
              <a:avLst/>
              <a:gdLst>
                <a:gd name="connsiteX0" fmla="*/ 40955 w 40954"/>
                <a:gd name="connsiteY0" fmla="*/ 20477 h 40954"/>
                <a:gd name="connsiteX1" fmla="*/ 20478 w 40954"/>
                <a:gd name="connsiteY1" fmla="*/ 40955 h 40954"/>
                <a:gd name="connsiteX2" fmla="*/ 0 w 40954"/>
                <a:gd name="connsiteY2" fmla="*/ 20477 h 40954"/>
                <a:gd name="connsiteX3" fmla="*/ 20478 w 40954"/>
                <a:gd name="connsiteY3" fmla="*/ 0 h 40954"/>
                <a:gd name="connsiteX4" fmla="*/ 40955 w 40954"/>
                <a:gd name="connsiteY4" fmla="*/ 20477 h 40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4" h="40954">
                  <a:moveTo>
                    <a:pt x="40955" y="20477"/>
                  </a:moveTo>
                  <a:cubicBezTo>
                    <a:pt x="40955" y="32179"/>
                    <a:pt x="32179" y="40955"/>
                    <a:pt x="20478" y="40955"/>
                  </a:cubicBezTo>
                  <a:cubicBezTo>
                    <a:pt x="8776" y="40955"/>
                    <a:pt x="0" y="32179"/>
                    <a:pt x="0" y="20477"/>
                  </a:cubicBezTo>
                  <a:cubicBezTo>
                    <a:pt x="0" y="8776"/>
                    <a:pt x="8776" y="0"/>
                    <a:pt x="20478" y="0"/>
                  </a:cubicBezTo>
                  <a:cubicBezTo>
                    <a:pt x="32179" y="0"/>
                    <a:pt x="40955" y="8776"/>
                    <a:pt x="40955" y="2047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61" name="任意多边形: 形状 60"/>
            <p:cNvSpPr/>
            <p:nvPr/>
          </p:nvSpPr>
          <p:spPr>
            <a:xfrm>
              <a:off x="10412317" y="1075575"/>
              <a:ext cx="40954" cy="40954"/>
            </a:xfrm>
            <a:custGeom>
              <a:avLst/>
              <a:gdLst>
                <a:gd name="connsiteX0" fmla="*/ 40955 w 40954"/>
                <a:gd name="connsiteY0" fmla="*/ 20477 h 40954"/>
                <a:gd name="connsiteX1" fmla="*/ 20478 w 40954"/>
                <a:gd name="connsiteY1" fmla="*/ 40955 h 40954"/>
                <a:gd name="connsiteX2" fmla="*/ 0 w 40954"/>
                <a:gd name="connsiteY2" fmla="*/ 20477 h 40954"/>
                <a:gd name="connsiteX3" fmla="*/ 20478 w 40954"/>
                <a:gd name="connsiteY3" fmla="*/ 0 h 40954"/>
                <a:gd name="connsiteX4" fmla="*/ 40955 w 40954"/>
                <a:gd name="connsiteY4" fmla="*/ 20477 h 40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4" h="40954">
                  <a:moveTo>
                    <a:pt x="40955" y="20477"/>
                  </a:moveTo>
                  <a:cubicBezTo>
                    <a:pt x="40955" y="32179"/>
                    <a:pt x="32179" y="40955"/>
                    <a:pt x="20478" y="40955"/>
                  </a:cubicBezTo>
                  <a:cubicBezTo>
                    <a:pt x="8776" y="40955"/>
                    <a:pt x="0" y="32179"/>
                    <a:pt x="0" y="20477"/>
                  </a:cubicBezTo>
                  <a:cubicBezTo>
                    <a:pt x="0" y="8776"/>
                    <a:pt x="8776" y="0"/>
                    <a:pt x="20478" y="0"/>
                  </a:cubicBezTo>
                  <a:cubicBezTo>
                    <a:pt x="32179" y="0"/>
                    <a:pt x="40955" y="8776"/>
                    <a:pt x="40955" y="2047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62" name="任意多边形: 形状 61"/>
            <p:cNvSpPr/>
            <p:nvPr/>
          </p:nvSpPr>
          <p:spPr>
            <a:xfrm>
              <a:off x="10412317" y="1170648"/>
              <a:ext cx="40954" cy="40954"/>
            </a:xfrm>
            <a:custGeom>
              <a:avLst/>
              <a:gdLst>
                <a:gd name="connsiteX0" fmla="*/ 40955 w 40954"/>
                <a:gd name="connsiteY0" fmla="*/ 20477 h 40954"/>
                <a:gd name="connsiteX1" fmla="*/ 20478 w 40954"/>
                <a:gd name="connsiteY1" fmla="*/ 40955 h 40954"/>
                <a:gd name="connsiteX2" fmla="*/ 0 w 40954"/>
                <a:gd name="connsiteY2" fmla="*/ 20477 h 40954"/>
                <a:gd name="connsiteX3" fmla="*/ 20478 w 40954"/>
                <a:gd name="connsiteY3" fmla="*/ 0 h 40954"/>
                <a:gd name="connsiteX4" fmla="*/ 40955 w 40954"/>
                <a:gd name="connsiteY4" fmla="*/ 20477 h 40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4" h="40954">
                  <a:moveTo>
                    <a:pt x="40955" y="20477"/>
                  </a:moveTo>
                  <a:cubicBezTo>
                    <a:pt x="40955" y="32179"/>
                    <a:pt x="32179" y="40955"/>
                    <a:pt x="20478" y="40955"/>
                  </a:cubicBezTo>
                  <a:cubicBezTo>
                    <a:pt x="8776" y="40955"/>
                    <a:pt x="0" y="32179"/>
                    <a:pt x="0" y="20477"/>
                  </a:cubicBezTo>
                  <a:cubicBezTo>
                    <a:pt x="0" y="8776"/>
                    <a:pt x="8776" y="0"/>
                    <a:pt x="20478" y="0"/>
                  </a:cubicBezTo>
                  <a:cubicBezTo>
                    <a:pt x="32179" y="0"/>
                    <a:pt x="40955" y="8776"/>
                    <a:pt x="40955" y="2047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63" name="任意多边形: 形状 62"/>
            <p:cNvSpPr/>
            <p:nvPr/>
          </p:nvSpPr>
          <p:spPr>
            <a:xfrm>
              <a:off x="10412317" y="1264259"/>
              <a:ext cx="40954" cy="40954"/>
            </a:xfrm>
            <a:custGeom>
              <a:avLst/>
              <a:gdLst>
                <a:gd name="connsiteX0" fmla="*/ 40955 w 40954"/>
                <a:gd name="connsiteY0" fmla="*/ 20477 h 40954"/>
                <a:gd name="connsiteX1" fmla="*/ 20478 w 40954"/>
                <a:gd name="connsiteY1" fmla="*/ 40955 h 40954"/>
                <a:gd name="connsiteX2" fmla="*/ 0 w 40954"/>
                <a:gd name="connsiteY2" fmla="*/ 20477 h 40954"/>
                <a:gd name="connsiteX3" fmla="*/ 20478 w 40954"/>
                <a:gd name="connsiteY3" fmla="*/ 0 h 40954"/>
                <a:gd name="connsiteX4" fmla="*/ 40955 w 40954"/>
                <a:gd name="connsiteY4" fmla="*/ 20477 h 40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4" h="40954">
                  <a:moveTo>
                    <a:pt x="40955" y="20477"/>
                  </a:moveTo>
                  <a:cubicBezTo>
                    <a:pt x="40955" y="32179"/>
                    <a:pt x="32179" y="40955"/>
                    <a:pt x="20478" y="40955"/>
                  </a:cubicBezTo>
                  <a:cubicBezTo>
                    <a:pt x="8776" y="40955"/>
                    <a:pt x="0" y="32179"/>
                    <a:pt x="0" y="20477"/>
                  </a:cubicBezTo>
                  <a:cubicBezTo>
                    <a:pt x="0" y="8776"/>
                    <a:pt x="8776" y="0"/>
                    <a:pt x="20478" y="0"/>
                  </a:cubicBezTo>
                  <a:cubicBezTo>
                    <a:pt x="32179" y="0"/>
                    <a:pt x="40955" y="8776"/>
                    <a:pt x="40955" y="2047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64" name="任意多边形: 形状 63"/>
            <p:cNvSpPr/>
            <p:nvPr/>
          </p:nvSpPr>
          <p:spPr>
            <a:xfrm>
              <a:off x="10412317" y="1357869"/>
              <a:ext cx="40954" cy="40954"/>
            </a:xfrm>
            <a:custGeom>
              <a:avLst/>
              <a:gdLst>
                <a:gd name="connsiteX0" fmla="*/ 40955 w 40954"/>
                <a:gd name="connsiteY0" fmla="*/ 20477 h 40954"/>
                <a:gd name="connsiteX1" fmla="*/ 20478 w 40954"/>
                <a:gd name="connsiteY1" fmla="*/ 40955 h 40954"/>
                <a:gd name="connsiteX2" fmla="*/ 0 w 40954"/>
                <a:gd name="connsiteY2" fmla="*/ 20477 h 40954"/>
                <a:gd name="connsiteX3" fmla="*/ 20478 w 40954"/>
                <a:gd name="connsiteY3" fmla="*/ 0 h 40954"/>
                <a:gd name="connsiteX4" fmla="*/ 40955 w 40954"/>
                <a:gd name="connsiteY4" fmla="*/ 20477 h 40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4" h="40954">
                  <a:moveTo>
                    <a:pt x="40955" y="20477"/>
                  </a:moveTo>
                  <a:cubicBezTo>
                    <a:pt x="40955" y="32179"/>
                    <a:pt x="32179" y="40955"/>
                    <a:pt x="20478" y="40955"/>
                  </a:cubicBezTo>
                  <a:cubicBezTo>
                    <a:pt x="8776" y="40955"/>
                    <a:pt x="0" y="32179"/>
                    <a:pt x="0" y="20477"/>
                  </a:cubicBezTo>
                  <a:cubicBezTo>
                    <a:pt x="0" y="8776"/>
                    <a:pt x="8776" y="0"/>
                    <a:pt x="20478" y="0"/>
                  </a:cubicBezTo>
                  <a:cubicBezTo>
                    <a:pt x="32179" y="0"/>
                    <a:pt x="40955" y="10239"/>
                    <a:pt x="40955" y="2047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65" name="任意多边形: 形状 64"/>
            <p:cNvSpPr/>
            <p:nvPr/>
          </p:nvSpPr>
          <p:spPr>
            <a:xfrm>
              <a:off x="10412317" y="1452942"/>
              <a:ext cx="40954" cy="40954"/>
            </a:xfrm>
            <a:custGeom>
              <a:avLst/>
              <a:gdLst>
                <a:gd name="connsiteX0" fmla="*/ 40955 w 40954"/>
                <a:gd name="connsiteY0" fmla="*/ 20477 h 40954"/>
                <a:gd name="connsiteX1" fmla="*/ 20478 w 40954"/>
                <a:gd name="connsiteY1" fmla="*/ 40955 h 40954"/>
                <a:gd name="connsiteX2" fmla="*/ 0 w 40954"/>
                <a:gd name="connsiteY2" fmla="*/ 20477 h 40954"/>
                <a:gd name="connsiteX3" fmla="*/ 20478 w 40954"/>
                <a:gd name="connsiteY3" fmla="*/ 0 h 40954"/>
                <a:gd name="connsiteX4" fmla="*/ 40955 w 40954"/>
                <a:gd name="connsiteY4" fmla="*/ 20477 h 40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4" h="40954">
                  <a:moveTo>
                    <a:pt x="40955" y="20477"/>
                  </a:moveTo>
                  <a:cubicBezTo>
                    <a:pt x="40955" y="32179"/>
                    <a:pt x="32179" y="40955"/>
                    <a:pt x="20478" y="40955"/>
                  </a:cubicBezTo>
                  <a:cubicBezTo>
                    <a:pt x="8776" y="40955"/>
                    <a:pt x="0" y="32179"/>
                    <a:pt x="0" y="20477"/>
                  </a:cubicBezTo>
                  <a:cubicBezTo>
                    <a:pt x="0" y="8776"/>
                    <a:pt x="8776" y="0"/>
                    <a:pt x="20478" y="0"/>
                  </a:cubicBezTo>
                  <a:cubicBezTo>
                    <a:pt x="32179" y="0"/>
                    <a:pt x="40955" y="8776"/>
                    <a:pt x="40955" y="2047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66" name="任意多边形: 形状 65"/>
            <p:cNvSpPr/>
            <p:nvPr/>
          </p:nvSpPr>
          <p:spPr>
            <a:xfrm>
              <a:off x="10412317" y="1546553"/>
              <a:ext cx="40954" cy="40954"/>
            </a:xfrm>
            <a:custGeom>
              <a:avLst/>
              <a:gdLst>
                <a:gd name="connsiteX0" fmla="*/ 40955 w 40954"/>
                <a:gd name="connsiteY0" fmla="*/ 20477 h 40954"/>
                <a:gd name="connsiteX1" fmla="*/ 20478 w 40954"/>
                <a:gd name="connsiteY1" fmla="*/ 40955 h 40954"/>
                <a:gd name="connsiteX2" fmla="*/ 0 w 40954"/>
                <a:gd name="connsiteY2" fmla="*/ 20477 h 40954"/>
                <a:gd name="connsiteX3" fmla="*/ 20478 w 40954"/>
                <a:gd name="connsiteY3" fmla="*/ 0 h 40954"/>
                <a:gd name="connsiteX4" fmla="*/ 40955 w 40954"/>
                <a:gd name="connsiteY4" fmla="*/ 20477 h 40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4" h="40954">
                  <a:moveTo>
                    <a:pt x="40955" y="20477"/>
                  </a:moveTo>
                  <a:cubicBezTo>
                    <a:pt x="40955" y="32179"/>
                    <a:pt x="32179" y="40955"/>
                    <a:pt x="20478" y="40955"/>
                  </a:cubicBezTo>
                  <a:cubicBezTo>
                    <a:pt x="8776" y="40955"/>
                    <a:pt x="0" y="32179"/>
                    <a:pt x="0" y="20477"/>
                  </a:cubicBezTo>
                  <a:cubicBezTo>
                    <a:pt x="0" y="8776"/>
                    <a:pt x="8776" y="0"/>
                    <a:pt x="20478" y="0"/>
                  </a:cubicBezTo>
                  <a:cubicBezTo>
                    <a:pt x="32179" y="0"/>
                    <a:pt x="40955" y="8776"/>
                    <a:pt x="40955" y="2047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67" name="任意多边形: 形状 66"/>
            <p:cNvSpPr/>
            <p:nvPr/>
          </p:nvSpPr>
          <p:spPr>
            <a:xfrm>
              <a:off x="10412317" y="1640163"/>
              <a:ext cx="40954" cy="40954"/>
            </a:xfrm>
            <a:custGeom>
              <a:avLst/>
              <a:gdLst>
                <a:gd name="connsiteX0" fmla="*/ 40955 w 40954"/>
                <a:gd name="connsiteY0" fmla="*/ 20477 h 40954"/>
                <a:gd name="connsiteX1" fmla="*/ 20478 w 40954"/>
                <a:gd name="connsiteY1" fmla="*/ 40955 h 40954"/>
                <a:gd name="connsiteX2" fmla="*/ 0 w 40954"/>
                <a:gd name="connsiteY2" fmla="*/ 20477 h 40954"/>
                <a:gd name="connsiteX3" fmla="*/ 20478 w 40954"/>
                <a:gd name="connsiteY3" fmla="*/ 0 h 40954"/>
                <a:gd name="connsiteX4" fmla="*/ 40955 w 40954"/>
                <a:gd name="connsiteY4" fmla="*/ 20477 h 40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54" h="40954">
                  <a:moveTo>
                    <a:pt x="40955" y="20477"/>
                  </a:moveTo>
                  <a:cubicBezTo>
                    <a:pt x="40955" y="32179"/>
                    <a:pt x="32179" y="40955"/>
                    <a:pt x="20478" y="40955"/>
                  </a:cubicBezTo>
                  <a:cubicBezTo>
                    <a:pt x="8776" y="40955"/>
                    <a:pt x="0" y="32179"/>
                    <a:pt x="0" y="20477"/>
                  </a:cubicBezTo>
                  <a:cubicBezTo>
                    <a:pt x="0" y="8776"/>
                    <a:pt x="8776" y="0"/>
                    <a:pt x="20478" y="0"/>
                  </a:cubicBezTo>
                  <a:cubicBezTo>
                    <a:pt x="32179" y="0"/>
                    <a:pt x="40955" y="10239"/>
                    <a:pt x="40955" y="2047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68" name="任意多边形: 形状 67"/>
            <p:cNvSpPr/>
            <p:nvPr/>
          </p:nvSpPr>
          <p:spPr>
            <a:xfrm>
              <a:off x="10331870" y="701134"/>
              <a:ext cx="38029" cy="38029"/>
            </a:xfrm>
            <a:custGeom>
              <a:avLst/>
              <a:gdLst>
                <a:gd name="connsiteX0" fmla="*/ 38030 w 38029"/>
                <a:gd name="connsiteY0" fmla="*/ 19015 h 38029"/>
                <a:gd name="connsiteX1" fmla="*/ 19015 w 38029"/>
                <a:gd name="connsiteY1" fmla="*/ 38029 h 38029"/>
                <a:gd name="connsiteX2" fmla="*/ 0 w 38029"/>
                <a:gd name="connsiteY2" fmla="*/ 19015 h 38029"/>
                <a:gd name="connsiteX3" fmla="*/ 19015 w 38029"/>
                <a:gd name="connsiteY3" fmla="*/ 0 h 38029"/>
                <a:gd name="connsiteX4" fmla="*/ 38030 w 38029"/>
                <a:gd name="connsiteY4" fmla="*/ 19015 h 3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9" h="38029">
                  <a:moveTo>
                    <a:pt x="38030" y="19015"/>
                  </a:moveTo>
                  <a:cubicBezTo>
                    <a:pt x="38030" y="29253"/>
                    <a:pt x="29253" y="38029"/>
                    <a:pt x="19015" y="38029"/>
                  </a:cubicBezTo>
                  <a:cubicBezTo>
                    <a:pt x="8776" y="38029"/>
                    <a:pt x="0" y="29253"/>
                    <a:pt x="0" y="19015"/>
                  </a:cubicBezTo>
                  <a:cubicBezTo>
                    <a:pt x="0" y="8776"/>
                    <a:pt x="8776" y="0"/>
                    <a:pt x="19015" y="0"/>
                  </a:cubicBezTo>
                  <a:cubicBezTo>
                    <a:pt x="30716" y="0"/>
                    <a:pt x="38030" y="8776"/>
                    <a:pt x="38030" y="1901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69" name="任意多边形: 形状 68"/>
            <p:cNvSpPr/>
            <p:nvPr/>
          </p:nvSpPr>
          <p:spPr>
            <a:xfrm>
              <a:off x="10331870" y="794744"/>
              <a:ext cx="38029" cy="38029"/>
            </a:xfrm>
            <a:custGeom>
              <a:avLst/>
              <a:gdLst>
                <a:gd name="connsiteX0" fmla="*/ 38030 w 38029"/>
                <a:gd name="connsiteY0" fmla="*/ 19015 h 38029"/>
                <a:gd name="connsiteX1" fmla="*/ 19015 w 38029"/>
                <a:gd name="connsiteY1" fmla="*/ 38029 h 38029"/>
                <a:gd name="connsiteX2" fmla="*/ 0 w 38029"/>
                <a:gd name="connsiteY2" fmla="*/ 19015 h 38029"/>
                <a:gd name="connsiteX3" fmla="*/ 19015 w 38029"/>
                <a:gd name="connsiteY3" fmla="*/ 0 h 38029"/>
                <a:gd name="connsiteX4" fmla="*/ 38030 w 38029"/>
                <a:gd name="connsiteY4" fmla="*/ 19015 h 3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9" h="38029">
                  <a:moveTo>
                    <a:pt x="38030" y="19015"/>
                  </a:moveTo>
                  <a:cubicBezTo>
                    <a:pt x="38030" y="29253"/>
                    <a:pt x="29253" y="38029"/>
                    <a:pt x="19015" y="38029"/>
                  </a:cubicBezTo>
                  <a:cubicBezTo>
                    <a:pt x="8776" y="38029"/>
                    <a:pt x="0" y="29253"/>
                    <a:pt x="0" y="19015"/>
                  </a:cubicBezTo>
                  <a:cubicBezTo>
                    <a:pt x="0" y="8776"/>
                    <a:pt x="8776" y="0"/>
                    <a:pt x="19015" y="0"/>
                  </a:cubicBezTo>
                  <a:cubicBezTo>
                    <a:pt x="30716" y="0"/>
                    <a:pt x="38030" y="8776"/>
                    <a:pt x="38030" y="1901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70" name="任意多边形: 形状 69"/>
            <p:cNvSpPr/>
            <p:nvPr/>
          </p:nvSpPr>
          <p:spPr>
            <a:xfrm>
              <a:off x="10331870" y="889658"/>
              <a:ext cx="38029" cy="38188"/>
            </a:xfrm>
            <a:custGeom>
              <a:avLst/>
              <a:gdLst>
                <a:gd name="connsiteX0" fmla="*/ 38030 w 38029"/>
                <a:gd name="connsiteY0" fmla="*/ 19174 h 38188"/>
                <a:gd name="connsiteX1" fmla="*/ 19015 w 38029"/>
                <a:gd name="connsiteY1" fmla="*/ 38189 h 38188"/>
                <a:gd name="connsiteX2" fmla="*/ 0 w 38029"/>
                <a:gd name="connsiteY2" fmla="*/ 19174 h 38188"/>
                <a:gd name="connsiteX3" fmla="*/ 19015 w 38029"/>
                <a:gd name="connsiteY3" fmla="*/ 159 h 38188"/>
                <a:gd name="connsiteX4" fmla="*/ 38030 w 38029"/>
                <a:gd name="connsiteY4" fmla="*/ 19174 h 38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9" h="38188">
                  <a:moveTo>
                    <a:pt x="38030" y="19174"/>
                  </a:moveTo>
                  <a:cubicBezTo>
                    <a:pt x="38030" y="29413"/>
                    <a:pt x="29253" y="38189"/>
                    <a:pt x="19015" y="38189"/>
                  </a:cubicBezTo>
                  <a:cubicBezTo>
                    <a:pt x="8776" y="38189"/>
                    <a:pt x="0" y="29413"/>
                    <a:pt x="0" y="19174"/>
                  </a:cubicBezTo>
                  <a:cubicBezTo>
                    <a:pt x="0" y="8935"/>
                    <a:pt x="8776" y="159"/>
                    <a:pt x="19015" y="159"/>
                  </a:cubicBezTo>
                  <a:cubicBezTo>
                    <a:pt x="30716" y="-1303"/>
                    <a:pt x="38030" y="7473"/>
                    <a:pt x="38030" y="1917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71" name="任意多边形: 形状 70"/>
            <p:cNvSpPr/>
            <p:nvPr/>
          </p:nvSpPr>
          <p:spPr>
            <a:xfrm>
              <a:off x="10331870" y="983428"/>
              <a:ext cx="38029" cy="38029"/>
            </a:xfrm>
            <a:custGeom>
              <a:avLst/>
              <a:gdLst>
                <a:gd name="connsiteX0" fmla="*/ 38030 w 38029"/>
                <a:gd name="connsiteY0" fmla="*/ 19015 h 38029"/>
                <a:gd name="connsiteX1" fmla="*/ 19015 w 38029"/>
                <a:gd name="connsiteY1" fmla="*/ 38029 h 38029"/>
                <a:gd name="connsiteX2" fmla="*/ 0 w 38029"/>
                <a:gd name="connsiteY2" fmla="*/ 19015 h 38029"/>
                <a:gd name="connsiteX3" fmla="*/ 19015 w 38029"/>
                <a:gd name="connsiteY3" fmla="*/ 0 h 38029"/>
                <a:gd name="connsiteX4" fmla="*/ 38030 w 38029"/>
                <a:gd name="connsiteY4" fmla="*/ 19015 h 3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9" h="38029">
                  <a:moveTo>
                    <a:pt x="38030" y="19015"/>
                  </a:moveTo>
                  <a:cubicBezTo>
                    <a:pt x="38030" y="29253"/>
                    <a:pt x="29253" y="38029"/>
                    <a:pt x="19015" y="38029"/>
                  </a:cubicBezTo>
                  <a:cubicBezTo>
                    <a:pt x="8776" y="38029"/>
                    <a:pt x="0" y="29253"/>
                    <a:pt x="0" y="19015"/>
                  </a:cubicBezTo>
                  <a:cubicBezTo>
                    <a:pt x="0" y="8776"/>
                    <a:pt x="8776" y="0"/>
                    <a:pt x="19015" y="0"/>
                  </a:cubicBezTo>
                  <a:cubicBezTo>
                    <a:pt x="30716" y="0"/>
                    <a:pt x="38030" y="8776"/>
                    <a:pt x="38030" y="1901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72" name="任意多边形: 形状 71"/>
            <p:cNvSpPr/>
            <p:nvPr/>
          </p:nvSpPr>
          <p:spPr>
            <a:xfrm>
              <a:off x="10331870" y="1077038"/>
              <a:ext cx="38029" cy="38029"/>
            </a:xfrm>
            <a:custGeom>
              <a:avLst/>
              <a:gdLst>
                <a:gd name="connsiteX0" fmla="*/ 38030 w 38029"/>
                <a:gd name="connsiteY0" fmla="*/ 19015 h 38029"/>
                <a:gd name="connsiteX1" fmla="*/ 19015 w 38029"/>
                <a:gd name="connsiteY1" fmla="*/ 38029 h 38029"/>
                <a:gd name="connsiteX2" fmla="*/ 0 w 38029"/>
                <a:gd name="connsiteY2" fmla="*/ 19015 h 38029"/>
                <a:gd name="connsiteX3" fmla="*/ 19015 w 38029"/>
                <a:gd name="connsiteY3" fmla="*/ 0 h 38029"/>
                <a:gd name="connsiteX4" fmla="*/ 38030 w 38029"/>
                <a:gd name="connsiteY4" fmla="*/ 19015 h 3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9" h="38029">
                  <a:moveTo>
                    <a:pt x="38030" y="19015"/>
                  </a:moveTo>
                  <a:cubicBezTo>
                    <a:pt x="38030" y="29253"/>
                    <a:pt x="29253" y="38029"/>
                    <a:pt x="19015" y="38029"/>
                  </a:cubicBezTo>
                  <a:cubicBezTo>
                    <a:pt x="8776" y="38029"/>
                    <a:pt x="0" y="29253"/>
                    <a:pt x="0" y="19015"/>
                  </a:cubicBezTo>
                  <a:cubicBezTo>
                    <a:pt x="0" y="8776"/>
                    <a:pt x="8776" y="0"/>
                    <a:pt x="19015" y="0"/>
                  </a:cubicBezTo>
                  <a:cubicBezTo>
                    <a:pt x="30716" y="0"/>
                    <a:pt x="38030" y="8776"/>
                    <a:pt x="38030" y="1901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73" name="任意多边形: 形状 72"/>
            <p:cNvSpPr/>
            <p:nvPr/>
          </p:nvSpPr>
          <p:spPr>
            <a:xfrm>
              <a:off x="10331870" y="1172111"/>
              <a:ext cx="38029" cy="38029"/>
            </a:xfrm>
            <a:custGeom>
              <a:avLst/>
              <a:gdLst>
                <a:gd name="connsiteX0" fmla="*/ 38030 w 38029"/>
                <a:gd name="connsiteY0" fmla="*/ 19015 h 38029"/>
                <a:gd name="connsiteX1" fmla="*/ 19015 w 38029"/>
                <a:gd name="connsiteY1" fmla="*/ 38029 h 38029"/>
                <a:gd name="connsiteX2" fmla="*/ 0 w 38029"/>
                <a:gd name="connsiteY2" fmla="*/ 19015 h 38029"/>
                <a:gd name="connsiteX3" fmla="*/ 19015 w 38029"/>
                <a:gd name="connsiteY3" fmla="*/ 0 h 38029"/>
                <a:gd name="connsiteX4" fmla="*/ 38030 w 38029"/>
                <a:gd name="connsiteY4" fmla="*/ 19015 h 3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9" h="38029">
                  <a:moveTo>
                    <a:pt x="38030" y="19015"/>
                  </a:moveTo>
                  <a:cubicBezTo>
                    <a:pt x="38030" y="29253"/>
                    <a:pt x="29253" y="38029"/>
                    <a:pt x="19015" y="38029"/>
                  </a:cubicBezTo>
                  <a:cubicBezTo>
                    <a:pt x="8776" y="38029"/>
                    <a:pt x="0" y="29253"/>
                    <a:pt x="0" y="19015"/>
                  </a:cubicBezTo>
                  <a:cubicBezTo>
                    <a:pt x="0" y="8776"/>
                    <a:pt x="8776" y="0"/>
                    <a:pt x="19015" y="0"/>
                  </a:cubicBezTo>
                  <a:cubicBezTo>
                    <a:pt x="30716" y="0"/>
                    <a:pt x="38030" y="7313"/>
                    <a:pt x="38030" y="1901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74" name="任意多边形: 形状 73"/>
            <p:cNvSpPr/>
            <p:nvPr/>
          </p:nvSpPr>
          <p:spPr>
            <a:xfrm>
              <a:off x="10331870" y="1265721"/>
              <a:ext cx="38029" cy="38029"/>
            </a:xfrm>
            <a:custGeom>
              <a:avLst/>
              <a:gdLst>
                <a:gd name="connsiteX0" fmla="*/ 38030 w 38029"/>
                <a:gd name="connsiteY0" fmla="*/ 19015 h 38029"/>
                <a:gd name="connsiteX1" fmla="*/ 19015 w 38029"/>
                <a:gd name="connsiteY1" fmla="*/ 38029 h 38029"/>
                <a:gd name="connsiteX2" fmla="*/ 0 w 38029"/>
                <a:gd name="connsiteY2" fmla="*/ 19015 h 38029"/>
                <a:gd name="connsiteX3" fmla="*/ 19015 w 38029"/>
                <a:gd name="connsiteY3" fmla="*/ 0 h 38029"/>
                <a:gd name="connsiteX4" fmla="*/ 38030 w 38029"/>
                <a:gd name="connsiteY4" fmla="*/ 19015 h 3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9" h="38029">
                  <a:moveTo>
                    <a:pt x="38030" y="19015"/>
                  </a:moveTo>
                  <a:cubicBezTo>
                    <a:pt x="38030" y="29253"/>
                    <a:pt x="29253" y="38029"/>
                    <a:pt x="19015" y="38029"/>
                  </a:cubicBezTo>
                  <a:cubicBezTo>
                    <a:pt x="8776" y="38029"/>
                    <a:pt x="0" y="29253"/>
                    <a:pt x="0" y="19015"/>
                  </a:cubicBezTo>
                  <a:cubicBezTo>
                    <a:pt x="0" y="8776"/>
                    <a:pt x="8776" y="0"/>
                    <a:pt x="19015" y="0"/>
                  </a:cubicBezTo>
                  <a:cubicBezTo>
                    <a:pt x="30716" y="0"/>
                    <a:pt x="38030" y="8776"/>
                    <a:pt x="38030" y="1901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75" name="任意多边形: 形状 74"/>
            <p:cNvSpPr/>
            <p:nvPr/>
          </p:nvSpPr>
          <p:spPr>
            <a:xfrm>
              <a:off x="10331870" y="1359332"/>
              <a:ext cx="38029" cy="38029"/>
            </a:xfrm>
            <a:custGeom>
              <a:avLst/>
              <a:gdLst>
                <a:gd name="connsiteX0" fmla="*/ 38030 w 38029"/>
                <a:gd name="connsiteY0" fmla="*/ 19015 h 38029"/>
                <a:gd name="connsiteX1" fmla="*/ 19015 w 38029"/>
                <a:gd name="connsiteY1" fmla="*/ 38029 h 38029"/>
                <a:gd name="connsiteX2" fmla="*/ 0 w 38029"/>
                <a:gd name="connsiteY2" fmla="*/ 19015 h 38029"/>
                <a:gd name="connsiteX3" fmla="*/ 19015 w 38029"/>
                <a:gd name="connsiteY3" fmla="*/ 0 h 38029"/>
                <a:gd name="connsiteX4" fmla="*/ 38030 w 38029"/>
                <a:gd name="connsiteY4" fmla="*/ 19015 h 3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9" h="38029">
                  <a:moveTo>
                    <a:pt x="38030" y="19015"/>
                  </a:moveTo>
                  <a:cubicBezTo>
                    <a:pt x="38030" y="29253"/>
                    <a:pt x="29253" y="38029"/>
                    <a:pt x="19015" y="38029"/>
                  </a:cubicBezTo>
                  <a:cubicBezTo>
                    <a:pt x="8776" y="38029"/>
                    <a:pt x="0" y="29253"/>
                    <a:pt x="0" y="19015"/>
                  </a:cubicBezTo>
                  <a:cubicBezTo>
                    <a:pt x="0" y="8776"/>
                    <a:pt x="8776" y="0"/>
                    <a:pt x="19015" y="0"/>
                  </a:cubicBezTo>
                  <a:cubicBezTo>
                    <a:pt x="30716" y="0"/>
                    <a:pt x="38030" y="8776"/>
                    <a:pt x="38030" y="1901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76" name="任意多边形: 形状 75"/>
            <p:cNvSpPr/>
            <p:nvPr/>
          </p:nvSpPr>
          <p:spPr>
            <a:xfrm>
              <a:off x="10331870" y="1454405"/>
              <a:ext cx="38029" cy="38029"/>
            </a:xfrm>
            <a:custGeom>
              <a:avLst/>
              <a:gdLst>
                <a:gd name="connsiteX0" fmla="*/ 38030 w 38029"/>
                <a:gd name="connsiteY0" fmla="*/ 19015 h 38029"/>
                <a:gd name="connsiteX1" fmla="*/ 19015 w 38029"/>
                <a:gd name="connsiteY1" fmla="*/ 38029 h 38029"/>
                <a:gd name="connsiteX2" fmla="*/ 0 w 38029"/>
                <a:gd name="connsiteY2" fmla="*/ 19015 h 38029"/>
                <a:gd name="connsiteX3" fmla="*/ 19015 w 38029"/>
                <a:gd name="connsiteY3" fmla="*/ 0 h 38029"/>
                <a:gd name="connsiteX4" fmla="*/ 38030 w 38029"/>
                <a:gd name="connsiteY4" fmla="*/ 19015 h 3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9" h="38029">
                  <a:moveTo>
                    <a:pt x="38030" y="19015"/>
                  </a:moveTo>
                  <a:cubicBezTo>
                    <a:pt x="38030" y="29253"/>
                    <a:pt x="29253" y="38029"/>
                    <a:pt x="19015" y="38029"/>
                  </a:cubicBezTo>
                  <a:cubicBezTo>
                    <a:pt x="8776" y="38029"/>
                    <a:pt x="0" y="29253"/>
                    <a:pt x="0" y="19015"/>
                  </a:cubicBezTo>
                  <a:cubicBezTo>
                    <a:pt x="0" y="8776"/>
                    <a:pt x="8776" y="0"/>
                    <a:pt x="19015" y="0"/>
                  </a:cubicBezTo>
                  <a:cubicBezTo>
                    <a:pt x="30716" y="0"/>
                    <a:pt x="38030" y="7313"/>
                    <a:pt x="38030" y="1901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77" name="任意多边形: 形状 76"/>
            <p:cNvSpPr/>
            <p:nvPr/>
          </p:nvSpPr>
          <p:spPr>
            <a:xfrm>
              <a:off x="10331870" y="1548015"/>
              <a:ext cx="38029" cy="38029"/>
            </a:xfrm>
            <a:custGeom>
              <a:avLst/>
              <a:gdLst>
                <a:gd name="connsiteX0" fmla="*/ 38030 w 38029"/>
                <a:gd name="connsiteY0" fmla="*/ 19015 h 38029"/>
                <a:gd name="connsiteX1" fmla="*/ 19015 w 38029"/>
                <a:gd name="connsiteY1" fmla="*/ 38029 h 38029"/>
                <a:gd name="connsiteX2" fmla="*/ 0 w 38029"/>
                <a:gd name="connsiteY2" fmla="*/ 19015 h 38029"/>
                <a:gd name="connsiteX3" fmla="*/ 19015 w 38029"/>
                <a:gd name="connsiteY3" fmla="*/ 0 h 38029"/>
                <a:gd name="connsiteX4" fmla="*/ 38030 w 38029"/>
                <a:gd name="connsiteY4" fmla="*/ 19015 h 3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9" h="38029">
                  <a:moveTo>
                    <a:pt x="38030" y="19015"/>
                  </a:moveTo>
                  <a:cubicBezTo>
                    <a:pt x="38030" y="29253"/>
                    <a:pt x="29253" y="38029"/>
                    <a:pt x="19015" y="38029"/>
                  </a:cubicBezTo>
                  <a:cubicBezTo>
                    <a:pt x="8776" y="38029"/>
                    <a:pt x="0" y="29253"/>
                    <a:pt x="0" y="19015"/>
                  </a:cubicBezTo>
                  <a:cubicBezTo>
                    <a:pt x="0" y="8776"/>
                    <a:pt x="8776" y="0"/>
                    <a:pt x="19015" y="0"/>
                  </a:cubicBezTo>
                  <a:cubicBezTo>
                    <a:pt x="30716" y="0"/>
                    <a:pt x="38030" y="8776"/>
                    <a:pt x="38030" y="1901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78" name="任意多边形: 形状 77"/>
            <p:cNvSpPr/>
            <p:nvPr/>
          </p:nvSpPr>
          <p:spPr>
            <a:xfrm>
              <a:off x="10331870" y="1641626"/>
              <a:ext cx="38029" cy="38029"/>
            </a:xfrm>
            <a:custGeom>
              <a:avLst/>
              <a:gdLst>
                <a:gd name="connsiteX0" fmla="*/ 38030 w 38029"/>
                <a:gd name="connsiteY0" fmla="*/ 19015 h 38029"/>
                <a:gd name="connsiteX1" fmla="*/ 19015 w 38029"/>
                <a:gd name="connsiteY1" fmla="*/ 38029 h 38029"/>
                <a:gd name="connsiteX2" fmla="*/ 0 w 38029"/>
                <a:gd name="connsiteY2" fmla="*/ 19015 h 38029"/>
                <a:gd name="connsiteX3" fmla="*/ 19015 w 38029"/>
                <a:gd name="connsiteY3" fmla="*/ 0 h 38029"/>
                <a:gd name="connsiteX4" fmla="*/ 38030 w 38029"/>
                <a:gd name="connsiteY4" fmla="*/ 19015 h 3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9" h="38029">
                  <a:moveTo>
                    <a:pt x="38030" y="19015"/>
                  </a:moveTo>
                  <a:cubicBezTo>
                    <a:pt x="38030" y="29253"/>
                    <a:pt x="29253" y="38029"/>
                    <a:pt x="19015" y="38029"/>
                  </a:cubicBezTo>
                  <a:cubicBezTo>
                    <a:pt x="8776" y="38029"/>
                    <a:pt x="0" y="29253"/>
                    <a:pt x="0" y="19015"/>
                  </a:cubicBezTo>
                  <a:cubicBezTo>
                    <a:pt x="0" y="8776"/>
                    <a:pt x="8776" y="0"/>
                    <a:pt x="19015" y="0"/>
                  </a:cubicBezTo>
                  <a:cubicBezTo>
                    <a:pt x="30716" y="0"/>
                    <a:pt x="38030" y="8776"/>
                    <a:pt x="38030" y="19015"/>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79" name="任意多边形: 形状 78"/>
            <p:cNvSpPr/>
            <p:nvPr/>
          </p:nvSpPr>
          <p:spPr>
            <a:xfrm>
              <a:off x="10252886" y="702596"/>
              <a:ext cx="35104" cy="35103"/>
            </a:xfrm>
            <a:custGeom>
              <a:avLst/>
              <a:gdLst>
                <a:gd name="connsiteX0" fmla="*/ 35104 w 35104"/>
                <a:gd name="connsiteY0" fmla="*/ 17552 h 35103"/>
                <a:gd name="connsiteX1" fmla="*/ 17552 w 35104"/>
                <a:gd name="connsiteY1" fmla="*/ 35104 h 35103"/>
                <a:gd name="connsiteX2" fmla="*/ 0 w 35104"/>
                <a:gd name="connsiteY2" fmla="*/ 17552 h 35103"/>
                <a:gd name="connsiteX3" fmla="*/ 17552 w 35104"/>
                <a:gd name="connsiteY3" fmla="*/ 0 h 35103"/>
                <a:gd name="connsiteX4" fmla="*/ 35104 w 35104"/>
                <a:gd name="connsiteY4" fmla="*/ 17552 h 35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4" h="35103">
                  <a:moveTo>
                    <a:pt x="35104" y="17552"/>
                  </a:moveTo>
                  <a:cubicBezTo>
                    <a:pt x="35104" y="27791"/>
                    <a:pt x="27791" y="35104"/>
                    <a:pt x="17552" y="35104"/>
                  </a:cubicBezTo>
                  <a:cubicBezTo>
                    <a:pt x="7314" y="35104"/>
                    <a:pt x="0" y="27791"/>
                    <a:pt x="0" y="17552"/>
                  </a:cubicBezTo>
                  <a:cubicBezTo>
                    <a:pt x="0" y="7313"/>
                    <a:pt x="7314" y="0"/>
                    <a:pt x="17552" y="0"/>
                  </a:cubicBezTo>
                  <a:cubicBezTo>
                    <a:pt x="26328" y="0"/>
                    <a:pt x="35104" y="7313"/>
                    <a:pt x="35104" y="1755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0" name="任意多边形: 形状 79"/>
            <p:cNvSpPr/>
            <p:nvPr/>
          </p:nvSpPr>
          <p:spPr>
            <a:xfrm>
              <a:off x="10252886" y="796207"/>
              <a:ext cx="35104" cy="35103"/>
            </a:xfrm>
            <a:custGeom>
              <a:avLst/>
              <a:gdLst>
                <a:gd name="connsiteX0" fmla="*/ 35104 w 35104"/>
                <a:gd name="connsiteY0" fmla="*/ 17552 h 35103"/>
                <a:gd name="connsiteX1" fmla="*/ 17552 w 35104"/>
                <a:gd name="connsiteY1" fmla="*/ 35104 h 35103"/>
                <a:gd name="connsiteX2" fmla="*/ 0 w 35104"/>
                <a:gd name="connsiteY2" fmla="*/ 17552 h 35103"/>
                <a:gd name="connsiteX3" fmla="*/ 17552 w 35104"/>
                <a:gd name="connsiteY3" fmla="*/ 0 h 35103"/>
                <a:gd name="connsiteX4" fmla="*/ 35104 w 35104"/>
                <a:gd name="connsiteY4" fmla="*/ 17552 h 35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4" h="35103">
                  <a:moveTo>
                    <a:pt x="35104" y="17552"/>
                  </a:moveTo>
                  <a:cubicBezTo>
                    <a:pt x="35104" y="27791"/>
                    <a:pt x="27791" y="35104"/>
                    <a:pt x="17552" y="35104"/>
                  </a:cubicBezTo>
                  <a:cubicBezTo>
                    <a:pt x="7314" y="35104"/>
                    <a:pt x="0" y="27791"/>
                    <a:pt x="0" y="17552"/>
                  </a:cubicBezTo>
                  <a:cubicBezTo>
                    <a:pt x="0" y="7313"/>
                    <a:pt x="7314" y="0"/>
                    <a:pt x="17552" y="0"/>
                  </a:cubicBezTo>
                  <a:cubicBezTo>
                    <a:pt x="26328" y="0"/>
                    <a:pt x="35104" y="8776"/>
                    <a:pt x="35104" y="1755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1" name="任意多边形: 形状 80"/>
            <p:cNvSpPr/>
            <p:nvPr/>
          </p:nvSpPr>
          <p:spPr>
            <a:xfrm>
              <a:off x="10252886" y="891120"/>
              <a:ext cx="35104" cy="35263"/>
            </a:xfrm>
            <a:custGeom>
              <a:avLst/>
              <a:gdLst>
                <a:gd name="connsiteX0" fmla="*/ 35104 w 35104"/>
                <a:gd name="connsiteY0" fmla="*/ 17712 h 35263"/>
                <a:gd name="connsiteX1" fmla="*/ 17552 w 35104"/>
                <a:gd name="connsiteY1" fmla="*/ 35264 h 35263"/>
                <a:gd name="connsiteX2" fmla="*/ 0 w 35104"/>
                <a:gd name="connsiteY2" fmla="*/ 17712 h 35263"/>
                <a:gd name="connsiteX3" fmla="*/ 17552 w 35104"/>
                <a:gd name="connsiteY3" fmla="*/ 160 h 35263"/>
                <a:gd name="connsiteX4" fmla="*/ 35104 w 35104"/>
                <a:gd name="connsiteY4" fmla="*/ 17712 h 35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4" h="35263">
                  <a:moveTo>
                    <a:pt x="35104" y="17712"/>
                  </a:moveTo>
                  <a:cubicBezTo>
                    <a:pt x="35104" y="27951"/>
                    <a:pt x="27791" y="35264"/>
                    <a:pt x="17552" y="35264"/>
                  </a:cubicBezTo>
                  <a:cubicBezTo>
                    <a:pt x="7314" y="35264"/>
                    <a:pt x="0" y="27951"/>
                    <a:pt x="0" y="17712"/>
                  </a:cubicBezTo>
                  <a:cubicBezTo>
                    <a:pt x="0" y="7473"/>
                    <a:pt x="7314" y="160"/>
                    <a:pt x="17552" y="160"/>
                  </a:cubicBezTo>
                  <a:cubicBezTo>
                    <a:pt x="26328" y="-1303"/>
                    <a:pt x="35104" y="7473"/>
                    <a:pt x="35104" y="1771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2" name="任意多边形: 形状 81"/>
            <p:cNvSpPr/>
            <p:nvPr/>
          </p:nvSpPr>
          <p:spPr>
            <a:xfrm>
              <a:off x="10252886" y="984890"/>
              <a:ext cx="35104" cy="35103"/>
            </a:xfrm>
            <a:custGeom>
              <a:avLst/>
              <a:gdLst>
                <a:gd name="connsiteX0" fmla="*/ 35104 w 35104"/>
                <a:gd name="connsiteY0" fmla="*/ 17552 h 35103"/>
                <a:gd name="connsiteX1" fmla="*/ 17552 w 35104"/>
                <a:gd name="connsiteY1" fmla="*/ 35104 h 35103"/>
                <a:gd name="connsiteX2" fmla="*/ 0 w 35104"/>
                <a:gd name="connsiteY2" fmla="*/ 17552 h 35103"/>
                <a:gd name="connsiteX3" fmla="*/ 17552 w 35104"/>
                <a:gd name="connsiteY3" fmla="*/ 0 h 35103"/>
                <a:gd name="connsiteX4" fmla="*/ 35104 w 35104"/>
                <a:gd name="connsiteY4" fmla="*/ 17552 h 35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4" h="35103">
                  <a:moveTo>
                    <a:pt x="35104" y="17552"/>
                  </a:moveTo>
                  <a:cubicBezTo>
                    <a:pt x="35104" y="27791"/>
                    <a:pt x="27791" y="35104"/>
                    <a:pt x="17552" y="35104"/>
                  </a:cubicBezTo>
                  <a:cubicBezTo>
                    <a:pt x="7314" y="35104"/>
                    <a:pt x="0" y="27791"/>
                    <a:pt x="0" y="17552"/>
                  </a:cubicBezTo>
                  <a:cubicBezTo>
                    <a:pt x="0" y="7313"/>
                    <a:pt x="7314" y="0"/>
                    <a:pt x="17552" y="0"/>
                  </a:cubicBezTo>
                  <a:cubicBezTo>
                    <a:pt x="26328" y="0"/>
                    <a:pt x="35104" y="7313"/>
                    <a:pt x="35104" y="1755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3" name="任意多边形: 形状 82"/>
            <p:cNvSpPr/>
            <p:nvPr/>
          </p:nvSpPr>
          <p:spPr>
            <a:xfrm>
              <a:off x="10252886" y="1078501"/>
              <a:ext cx="35104" cy="35103"/>
            </a:xfrm>
            <a:custGeom>
              <a:avLst/>
              <a:gdLst>
                <a:gd name="connsiteX0" fmla="*/ 35104 w 35104"/>
                <a:gd name="connsiteY0" fmla="*/ 17552 h 35103"/>
                <a:gd name="connsiteX1" fmla="*/ 17552 w 35104"/>
                <a:gd name="connsiteY1" fmla="*/ 35104 h 35103"/>
                <a:gd name="connsiteX2" fmla="*/ 0 w 35104"/>
                <a:gd name="connsiteY2" fmla="*/ 17552 h 35103"/>
                <a:gd name="connsiteX3" fmla="*/ 17552 w 35104"/>
                <a:gd name="connsiteY3" fmla="*/ 0 h 35103"/>
                <a:gd name="connsiteX4" fmla="*/ 35104 w 35104"/>
                <a:gd name="connsiteY4" fmla="*/ 17552 h 35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4" h="35103">
                  <a:moveTo>
                    <a:pt x="35104" y="17552"/>
                  </a:moveTo>
                  <a:cubicBezTo>
                    <a:pt x="35104" y="27791"/>
                    <a:pt x="27791" y="35104"/>
                    <a:pt x="17552" y="35104"/>
                  </a:cubicBezTo>
                  <a:cubicBezTo>
                    <a:pt x="7314" y="35104"/>
                    <a:pt x="0" y="27791"/>
                    <a:pt x="0" y="17552"/>
                  </a:cubicBezTo>
                  <a:cubicBezTo>
                    <a:pt x="0" y="7313"/>
                    <a:pt x="7314" y="0"/>
                    <a:pt x="17552" y="0"/>
                  </a:cubicBezTo>
                  <a:cubicBezTo>
                    <a:pt x="26328" y="0"/>
                    <a:pt x="35104" y="8776"/>
                    <a:pt x="35104" y="1755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4" name="任意多边形: 形状 83"/>
            <p:cNvSpPr/>
            <p:nvPr/>
          </p:nvSpPr>
          <p:spPr>
            <a:xfrm>
              <a:off x="10252886" y="1173574"/>
              <a:ext cx="35104" cy="35103"/>
            </a:xfrm>
            <a:custGeom>
              <a:avLst/>
              <a:gdLst>
                <a:gd name="connsiteX0" fmla="*/ 35104 w 35104"/>
                <a:gd name="connsiteY0" fmla="*/ 17552 h 35103"/>
                <a:gd name="connsiteX1" fmla="*/ 17552 w 35104"/>
                <a:gd name="connsiteY1" fmla="*/ 35104 h 35103"/>
                <a:gd name="connsiteX2" fmla="*/ 0 w 35104"/>
                <a:gd name="connsiteY2" fmla="*/ 17552 h 35103"/>
                <a:gd name="connsiteX3" fmla="*/ 17552 w 35104"/>
                <a:gd name="connsiteY3" fmla="*/ 0 h 35103"/>
                <a:gd name="connsiteX4" fmla="*/ 35104 w 35104"/>
                <a:gd name="connsiteY4" fmla="*/ 17552 h 35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4" h="35103">
                  <a:moveTo>
                    <a:pt x="35104" y="17552"/>
                  </a:moveTo>
                  <a:cubicBezTo>
                    <a:pt x="35104" y="27791"/>
                    <a:pt x="27791" y="35104"/>
                    <a:pt x="17552" y="35104"/>
                  </a:cubicBezTo>
                  <a:cubicBezTo>
                    <a:pt x="7314" y="35104"/>
                    <a:pt x="0" y="27791"/>
                    <a:pt x="0" y="17552"/>
                  </a:cubicBezTo>
                  <a:cubicBezTo>
                    <a:pt x="0" y="7313"/>
                    <a:pt x="7314" y="0"/>
                    <a:pt x="17552" y="0"/>
                  </a:cubicBezTo>
                  <a:cubicBezTo>
                    <a:pt x="26328" y="0"/>
                    <a:pt x="35104" y="7313"/>
                    <a:pt x="35104" y="1755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5" name="任意多边形: 形状 84"/>
            <p:cNvSpPr/>
            <p:nvPr/>
          </p:nvSpPr>
          <p:spPr>
            <a:xfrm>
              <a:off x="10252886" y="1267184"/>
              <a:ext cx="35104" cy="35103"/>
            </a:xfrm>
            <a:custGeom>
              <a:avLst/>
              <a:gdLst>
                <a:gd name="connsiteX0" fmla="*/ 35104 w 35104"/>
                <a:gd name="connsiteY0" fmla="*/ 17552 h 35103"/>
                <a:gd name="connsiteX1" fmla="*/ 17552 w 35104"/>
                <a:gd name="connsiteY1" fmla="*/ 35104 h 35103"/>
                <a:gd name="connsiteX2" fmla="*/ 0 w 35104"/>
                <a:gd name="connsiteY2" fmla="*/ 17552 h 35103"/>
                <a:gd name="connsiteX3" fmla="*/ 17552 w 35104"/>
                <a:gd name="connsiteY3" fmla="*/ 0 h 35103"/>
                <a:gd name="connsiteX4" fmla="*/ 35104 w 35104"/>
                <a:gd name="connsiteY4" fmla="*/ 17552 h 35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4" h="35103">
                  <a:moveTo>
                    <a:pt x="35104" y="17552"/>
                  </a:moveTo>
                  <a:cubicBezTo>
                    <a:pt x="35104" y="27791"/>
                    <a:pt x="27791" y="35104"/>
                    <a:pt x="17552" y="35104"/>
                  </a:cubicBezTo>
                  <a:cubicBezTo>
                    <a:pt x="7314" y="35104"/>
                    <a:pt x="0" y="27791"/>
                    <a:pt x="0" y="17552"/>
                  </a:cubicBezTo>
                  <a:cubicBezTo>
                    <a:pt x="0" y="7313"/>
                    <a:pt x="7314" y="0"/>
                    <a:pt x="17552" y="0"/>
                  </a:cubicBezTo>
                  <a:cubicBezTo>
                    <a:pt x="26328" y="0"/>
                    <a:pt x="35104" y="7313"/>
                    <a:pt x="35104" y="1755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6" name="任意多边形: 形状 85"/>
            <p:cNvSpPr/>
            <p:nvPr/>
          </p:nvSpPr>
          <p:spPr>
            <a:xfrm>
              <a:off x="10252886" y="1360795"/>
              <a:ext cx="35104" cy="35103"/>
            </a:xfrm>
            <a:custGeom>
              <a:avLst/>
              <a:gdLst>
                <a:gd name="connsiteX0" fmla="*/ 35104 w 35104"/>
                <a:gd name="connsiteY0" fmla="*/ 17552 h 35103"/>
                <a:gd name="connsiteX1" fmla="*/ 17552 w 35104"/>
                <a:gd name="connsiteY1" fmla="*/ 35104 h 35103"/>
                <a:gd name="connsiteX2" fmla="*/ 0 w 35104"/>
                <a:gd name="connsiteY2" fmla="*/ 17552 h 35103"/>
                <a:gd name="connsiteX3" fmla="*/ 17552 w 35104"/>
                <a:gd name="connsiteY3" fmla="*/ 0 h 35103"/>
                <a:gd name="connsiteX4" fmla="*/ 35104 w 35104"/>
                <a:gd name="connsiteY4" fmla="*/ 17552 h 35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4" h="35103">
                  <a:moveTo>
                    <a:pt x="35104" y="17552"/>
                  </a:moveTo>
                  <a:cubicBezTo>
                    <a:pt x="35104" y="27791"/>
                    <a:pt x="27791" y="35104"/>
                    <a:pt x="17552" y="35104"/>
                  </a:cubicBezTo>
                  <a:cubicBezTo>
                    <a:pt x="7314" y="35104"/>
                    <a:pt x="0" y="27791"/>
                    <a:pt x="0" y="17552"/>
                  </a:cubicBezTo>
                  <a:cubicBezTo>
                    <a:pt x="0" y="7313"/>
                    <a:pt x="7314" y="0"/>
                    <a:pt x="17552" y="0"/>
                  </a:cubicBezTo>
                  <a:cubicBezTo>
                    <a:pt x="26328" y="0"/>
                    <a:pt x="35104" y="8776"/>
                    <a:pt x="35104" y="1755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7" name="任意多边形: 形状 86"/>
            <p:cNvSpPr/>
            <p:nvPr/>
          </p:nvSpPr>
          <p:spPr>
            <a:xfrm>
              <a:off x="10252886" y="1455868"/>
              <a:ext cx="35104" cy="35103"/>
            </a:xfrm>
            <a:custGeom>
              <a:avLst/>
              <a:gdLst>
                <a:gd name="connsiteX0" fmla="*/ 35104 w 35104"/>
                <a:gd name="connsiteY0" fmla="*/ 17552 h 35103"/>
                <a:gd name="connsiteX1" fmla="*/ 17552 w 35104"/>
                <a:gd name="connsiteY1" fmla="*/ 35104 h 35103"/>
                <a:gd name="connsiteX2" fmla="*/ 0 w 35104"/>
                <a:gd name="connsiteY2" fmla="*/ 17552 h 35103"/>
                <a:gd name="connsiteX3" fmla="*/ 17552 w 35104"/>
                <a:gd name="connsiteY3" fmla="*/ 0 h 35103"/>
                <a:gd name="connsiteX4" fmla="*/ 35104 w 35104"/>
                <a:gd name="connsiteY4" fmla="*/ 17552 h 35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4" h="35103">
                  <a:moveTo>
                    <a:pt x="35104" y="17552"/>
                  </a:moveTo>
                  <a:cubicBezTo>
                    <a:pt x="35104" y="27791"/>
                    <a:pt x="27791" y="35104"/>
                    <a:pt x="17552" y="35104"/>
                  </a:cubicBezTo>
                  <a:cubicBezTo>
                    <a:pt x="7314" y="35104"/>
                    <a:pt x="0" y="27791"/>
                    <a:pt x="0" y="17552"/>
                  </a:cubicBezTo>
                  <a:cubicBezTo>
                    <a:pt x="0" y="7313"/>
                    <a:pt x="7314" y="0"/>
                    <a:pt x="17552" y="0"/>
                  </a:cubicBezTo>
                  <a:cubicBezTo>
                    <a:pt x="26328" y="0"/>
                    <a:pt x="35104" y="7313"/>
                    <a:pt x="35104" y="1755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8" name="任意多边形: 形状 87"/>
            <p:cNvSpPr/>
            <p:nvPr/>
          </p:nvSpPr>
          <p:spPr>
            <a:xfrm>
              <a:off x="10252886" y="1549478"/>
              <a:ext cx="35104" cy="35103"/>
            </a:xfrm>
            <a:custGeom>
              <a:avLst/>
              <a:gdLst>
                <a:gd name="connsiteX0" fmla="*/ 35104 w 35104"/>
                <a:gd name="connsiteY0" fmla="*/ 17552 h 35103"/>
                <a:gd name="connsiteX1" fmla="*/ 17552 w 35104"/>
                <a:gd name="connsiteY1" fmla="*/ 35104 h 35103"/>
                <a:gd name="connsiteX2" fmla="*/ 0 w 35104"/>
                <a:gd name="connsiteY2" fmla="*/ 17552 h 35103"/>
                <a:gd name="connsiteX3" fmla="*/ 17552 w 35104"/>
                <a:gd name="connsiteY3" fmla="*/ 0 h 35103"/>
                <a:gd name="connsiteX4" fmla="*/ 35104 w 35104"/>
                <a:gd name="connsiteY4" fmla="*/ 17552 h 35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4" h="35103">
                  <a:moveTo>
                    <a:pt x="35104" y="17552"/>
                  </a:moveTo>
                  <a:cubicBezTo>
                    <a:pt x="35104" y="27791"/>
                    <a:pt x="27791" y="35104"/>
                    <a:pt x="17552" y="35104"/>
                  </a:cubicBezTo>
                  <a:cubicBezTo>
                    <a:pt x="7314" y="35104"/>
                    <a:pt x="0" y="27791"/>
                    <a:pt x="0" y="17552"/>
                  </a:cubicBezTo>
                  <a:cubicBezTo>
                    <a:pt x="0" y="7313"/>
                    <a:pt x="7314" y="0"/>
                    <a:pt x="17552" y="0"/>
                  </a:cubicBezTo>
                  <a:cubicBezTo>
                    <a:pt x="26328" y="0"/>
                    <a:pt x="35104" y="7313"/>
                    <a:pt x="35104" y="1755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89" name="任意多边形: 形状 88"/>
            <p:cNvSpPr/>
            <p:nvPr/>
          </p:nvSpPr>
          <p:spPr>
            <a:xfrm>
              <a:off x="10252886" y="1643088"/>
              <a:ext cx="35104" cy="35103"/>
            </a:xfrm>
            <a:custGeom>
              <a:avLst/>
              <a:gdLst>
                <a:gd name="connsiteX0" fmla="*/ 35104 w 35104"/>
                <a:gd name="connsiteY0" fmla="*/ 17552 h 35103"/>
                <a:gd name="connsiteX1" fmla="*/ 17552 w 35104"/>
                <a:gd name="connsiteY1" fmla="*/ 35104 h 35103"/>
                <a:gd name="connsiteX2" fmla="*/ 0 w 35104"/>
                <a:gd name="connsiteY2" fmla="*/ 17552 h 35103"/>
                <a:gd name="connsiteX3" fmla="*/ 17552 w 35104"/>
                <a:gd name="connsiteY3" fmla="*/ 0 h 35103"/>
                <a:gd name="connsiteX4" fmla="*/ 35104 w 35104"/>
                <a:gd name="connsiteY4" fmla="*/ 17552 h 35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04" h="35103">
                  <a:moveTo>
                    <a:pt x="35104" y="17552"/>
                  </a:moveTo>
                  <a:cubicBezTo>
                    <a:pt x="35104" y="27791"/>
                    <a:pt x="27791" y="35104"/>
                    <a:pt x="17552" y="35104"/>
                  </a:cubicBezTo>
                  <a:cubicBezTo>
                    <a:pt x="7314" y="35104"/>
                    <a:pt x="0" y="27791"/>
                    <a:pt x="0" y="17552"/>
                  </a:cubicBezTo>
                  <a:cubicBezTo>
                    <a:pt x="0" y="7313"/>
                    <a:pt x="7314" y="0"/>
                    <a:pt x="17552" y="0"/>
                  </a:cubicBezTo>
                  <a:cubicBezTo>
                    <a:pt x="26328" y="0"/>
                    <a:pt x="35104" y="8776"/>
                    <a:pt x="35104" y="17552"/>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90" name="任意多边形: 形状 89"/>
            <p:cNvSpPr/>
            <p:nvPr/>
          </p:nvSpPr>
          <p:spPr>
            <a:xfrm>
              <a:off x="10172440" y="704059"/>
              <a:ext cx="32178" cy="32178"/>
            </a:xfrm>
            <a:custGeom>
              <a:avLst/>
              <a:gdLst>
                <a:gd name="connsiteX0" fmla="*/ 32179 w 32178"/>
                <a:gd name="connsiteY0" fmla="*/ 16089 h 32178"/>
                <a:gd name="connsiteX1" fmla="*/ 16089 w 32178"/>
                <a:gd name="connsiteY1" fmla="*/ 32179 h 32178"/>
                <a:gd name="connsiteX2" fmla="*/ 0 w 32178"/>
                <a:gd name="connsiteY2" fmla="*/ 16089 h 32178"/>
                <a:gd name="connsiteX3" fmla="*/ 16089 w 32178"/>
                <a:gd name="connsiteY3" fmla="*/ 0 h 32178"/>
                <a:gd name="connsiteX4" fmla="*/ 32179 w 32178"/>
                <a:gd name="connsiteY4" fmla="*/ 16089 h 32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8" h="32178">
                  <a:moveTo>
                    <a:pt x="32179" y="16089"/>
                  </a:moveTo>
                  <a:cubicBezTo>
                    <a:pt x="32179" y="24865"/>
                    <a:pt x="24866" y="32179"/>
                    <a:pt x="16089" y="32179"/>
                  </a:cubicBezTo>
                  <a:cubicBezTo>
                    <a:pt x="7313" y="32179"/>
                    <a:pt x="0" y="24865"/>
                    <a:pt x="0" y="16089"/>
                  </a:cubicBezTo>
                  <a:cubicBezTo>
                    <a:pt x="0" y="7313"/>
                    <a:pt x="7313" y="0"/>
                    <a:pt x="16089" y="0"/>
                  </a:cubicBezTo>
                  <a:cubicBezTo>
                    <a:pt x="24866" y="0"/>
                    <a:pt x="32179" y="7313"/>
                    <a:pt x="32179" y="1608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91" name="任意多边形: 形状 90"/>
            <p:cNvSpPr/>
            <p:nvPr/>
          </p:nvSpPr>
          <p:spPr>
            <a:xfrm>
              <a:off x="10172440" y="797669"/>
              <a:ext cx="32178" cy="32178"/>
            </a:xfrm>
            <a:custGeom>
              <a:avLst/>
              <a:gdLst>
                <a:gd name="connsiteX0" fmla="*/ 32179 w 32178"/>
                <a:gd name="connsiteY0" fmla="*/ 16089 h 32178"/>
                <a:gd name="connsiteX1" fmla="*/ 16089 w 32178"/>
                <a:gd name="connsiteY1" fmla="*/ 32179 h 32178"/>
                <a:gd name="connsiteX2" fmla="*/ 0 w 32178"/>
                <a:gd name="connsiteY2" fmla="*/ 16089 h 32178"/>
                <a:gd name="connsiteX3" fmla="*/ 16089 w 32178"/>
                <a:gd name="connsiteY3" fmla="*/ 0 h 32178"/>
                <a:gd name="connsiteX4" fmla="*/ 32179 w 32178"/>
                <a:gd name="connsiteY4" fmla="*/ 16089 h 32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8" h="32178">
                  <a:moveTo>
                    <a:pt x="32179" y="16089"/>
                  </a:moveTo>
                  <a:cubicBezTo>
                    <a:pt x="32179" y="24865"/>
                    <a:pt x="24866" y="32179"/>
                    <a:pt x="16089" y="32179"/>
                  </a:cubicBezTo>
                  <a:cubicBezTo>
                    <a:pt x="7313" y="32179"/>
                    <a:pt x="0" y="24865"/>
                    <a:pt x="0" y="16089"/>
                  </a:cubicBezTo>
                  <a:cubicBezTo>
                    <a:pt x="0" y="7313"/>
                    <a:pt x="7313" y="0"/>
                    <a:pt x="16089" y="0"/>
                  </a:cubicBezTo>
                  <a:cubicBezTo>
                    <a:pt x="24866" y="0"/>
                    <a:pt x="32179" y="7313"/>
                    <a:pt x="32179" y="1608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92" name="任意多边形: 形状 91"/>
            <p:cNvSpPr/>
            <p:nvPr/>
          </p:nvSpPr>
          <p:spPr>
            <a:xfrm>
              <a:off x="10172440" y="892742"/>
              <a:ext cx="32178" cy="32178"/>
            </a:xfrm>
            <a:custGeom>
              <a:avLst/>
              <a:gdLst>
                <a:gd name="connsiteX0" fmla="*/ 32179 w 32178"/>
                <a:gd name="connsiteY0" fmla="*/ 16089 h 32178"/>
                <a:gd name="connsiteX1" fmla="*/ 16089 w 32178"/>
                <a:gd name="connsiteY1" fmla="*/ 32179 h 32178"/>
                <a:gd name="connsiteX2" fmla="*/ 0 w 32178"/>
                <a:gd name="connsiteY2" fmla="*/ 16089 h 32178"/>
                <a:gd name="connsiteX3" fmla="*/ 16089 w 32178"/>
                <a:gd name="connsiteY3" fmla="*/ 0 h 32178"/>
                <a:gd name="connsiteX4" fmla="*/ 32179 w 32178"/>
                <a:gd name="connsiteY4" fmla="*/ 16089 h 32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8" h="32178">
                  <a:moveTo>
                    <a:pt x="32179" y="16089"/>
                  </a:moveTo>
                  <a:cubicBezTo>
                    <a:pt x="32179" y="24865"/>
                    <a:pt x="24866" y="32179"/>
                    <a:pt x="16089" y="32179"/>
                  </a:cubicBezTo>
                  <a:cubicBezTo>
                    <a:pt x="7313" y="32179"/>
                    <a:pt x="0" y="24865"/>
                    <a:pt x="0" y="16089"/>
                  </a:cubicBezTo>
                  <a:cubicBezTo>
                    <a:pt x="0" y="7313"/>
                    <a:pt x="7313" y="0"/>
                    <a:pt x="16089" y="0"/>
                  </a:cubicBezTo>
                  <a:cubicBezTo>
                    <a:pt x="24866" y="0"/>
                    <a:pt x="32179" y="5851"/>
                    <a:pt x="32179" y="1608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93" name="任意多边形: 形状 92"/>
            <p:cNvSpPr/>
            <p:nvPr/>
          </p:nvSpPr>
          <p:spPr>
            <a:xfrm>
              <a:off x="10172440" y="986353"/>
              <a:ext cx="32178" cy="32178"/>
            </a:xfrm>
            <a:custGeom>
              <a:avLst/>
              <a:gdLst>
                <a:gd name="connsiteX0" fmla="*/ 32179 w 32178"/>
                <a:gd name="connsiteY0" fmla="*/ 16089 h 32178"/>
                <a:gd name="connsiteX1" fmla="*/ 16089 w 32178"/>
                <a:gd name="connsiteY1" fmla="*/ 32179 h 32178"/>
                <a:gd name="connsiteX2" fmla="*/ 0 w 32178"/>
                <a:gd name="connsiteY2" fmla="*/ 16089 h 32178"/>
                <a:gd name="connsiteX3" fmla="*/ 16089 w 32178"/>
                <a:gd name="connsiteY3" fmla="*/ 0 h 32178"/>
                <a:gd name="connsiteX4" fmla="*/ 32179 w 32178"/>
                <a:gd name="connsiteY4" fmla="*/ 16089 h 32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8" h="32178">
                  <a:moveTo>
                    <a:pt x="32179" y="16089"/>
                  </a:moveTo>
                  <a:cubicBezTo>
                    <a:pt x="32179" y="24865"/>
                    <a:pt x="24866" y="32179"/>
                    <a:pt x="16089" y="32179"/>
                  </a:cubicBezTo>
                  <a:cubicBezTo>
                    <a:pt x="7313" y="32179"/>
                    <a:pt x="0" y="24865"/>
                    <a:pt x="0" y="16089"/>
                  </a:cubicBezTo>
                  <a:cubicBezTo>
                    <a:pt x="0" y="7313"/>
                    <a:pt x="7313" y="0"/>
                    <a:pt x="16089" y="0"/>
                  </a:cubicBezTo>
                  <a:cubicBezTo>
                    <a:pt x="24866" y="0"/>
                    <a:pt x="32179" y="7313"/>
                    <a:pt x="32179" y="1608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94" name="任意多边形: 形状 93"/>
            <p:cNvSpPr/>
            <p:nvPr/>
          </p:nvSpPr>
          <p:spPr>
            <a:xfrm>
              <a:off x="10172440" y="1079963"/>
              <a:ext cx="32178" cy="32178"/>
            </a:xfrm>
            <a:custGeom>
              <a:avLst/>
              <a:gdLst>
                <a:gd name="connsiteX0" fmla="*/ 32179 w 32178"/>
                <a:gd name="connsiteY0" fmla="*/ 16089 h 32178"/>
                <a:gd name="connsiteX1" fmla="*/ 16089 w 32178"/>
                <a:gd name="connsiteY1" fmla="*/ 32179 h 32178"/>
                <a:gd name="connsiteX2" fmla="*/ 0 w 32178"/>
                <a:gd name="connsiteY2" fmla="*/ 16089 h 32178"/>
                <a:gd name="connsiteX3" fmla="*/ 16089 w 32178"/>
                <a:gd name="connsiteY3" fmla="*/ 0 h 32178"/>
                <a:gd name="connsiteX4" fmla="*/ 32179 w 32178"/>
                <a:gd name="connsiteY4" fmla="*/ 16089 h 32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8" h="32178">
                  <a:moveTo>
                    <a:pt x="32179" y="16089"/>
                  </a:moveTo>
                  <a:cubicBezTo>
                    <a:pt x="32179" y="24865"/>
                    <a:pt x="24866" y="32179"/>
                    <a:pt x="16089" y="32179"/>
                  </a:cubicBezTo>
                  <a:cubicBezTo>
                    <a:pt x="7313" y="32179"/>
                    <a:pt x="0" y="24865"/>
                    <a:pt x="0" y="16089"/>
                  </a:cubicBezTo>
                  <a:cubicBezTo>
                    <a:pt x="0" y="7313"/>
                    <a:pt x="7313" y="0"/>
                    <a:pt x="16089" y="0"/>
                  </a:cubicBezTo>
                  <a:cubicBezTo>
                    <a:pt x="24866" y="0"/>
                    <a:pt x="32179" y="7313"/>
                    <a:pt x="32179" y="1608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95" name="任意多边形: 形状 94"/>
            <p:cNvSpPr/>
            <p:nvPr/>
          </p:nvSpPr>
          <p:spPr>
            <a:xfrm>
              <a:off x="10172440" y="1175036"/>
              <a:ext cx="32178" cy="32178"/>
            </a:xfrm>
            <a:custGeom>
              <a:avLst/>
              <a:gdLst>
                <a:gd name="connsiteX0" fmla="*/ 32179 w 32178"/>
                <a:gd name="connsiteY0" fmla="*/ 16089 h 32178"/>
                <a:gd name="connsiteX1" fmla="*/ 16089 w 32178"/>
                <a:gd name="connsiteY1" fmla="*/ 32179 h 32178"/>
                <a:gd name="connsiteX2" fmla="*/ 0 w 32178"/>
                <a:gd name="connsiteY2" fmla="*/ 16089 h 32178"/>
                <a:gd name="connsiteX3" fmla="*/ 16089 w 32178"/>
                <a:gd name="connsiteY3" fmla="*/ 0 h 32178"/>
                <a:gd name="connsiteX4" fmla="*/ 32179 w 32178"/>
                <a:gd name="connsiteY4" fmla="*/ 16089 h 32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8" h="32178">
                  <a:moveTo>
                    <a:pt x="32179" y="16089"/>
                  </a:moveTo>
                  <a:cubicBezTo>
                    <a:pt x="32179" y="24865"/>
                    <a:pt x="24866" y="32179"/>
                    <a:pt x="16089" y="32179"/>
                  </a:cubicBezTo>
                  <a:cubicBezTo>
                    <a:pt x="7313" y="32179"/>
                    <a:pt x="0" y="24865"/>
                    <a:pt x="0" y="16089"/>
                  </a:cubicBezTo>
                  <a:cubicBezTo>
                    <a:pt x="0" y="7313"/>
                    <a:pt x="7313" y="0"/>
                    <a:pt x="16089" y="0"/>
                  </a:cubicBezTo>
                  <a:cubicBezTo>
                    <a:pt x="24866" y="0"/>
                    <a:pt x="32179" y="7313"/>
                    <a:pt x="32179" y="1608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96" name="任意多边形: 形状 95"/>
            <p:cNvSpPr/>
            <p:nvPr/>
          </p:nvSpPr>
          <p:spPr>
            <a:xfrm>
              <a:off x="10172440" y="1268647"/>
              <a:ext cx="32178" cy="32178"/>
            </a:xfrm>
            <a:custGeom>
              <a:avLst/>
              <a:gdLst>
                <a:gd name="connsiteX0" fmla="*/ 32179 w 32178"/>
                <a:gd name="connsiteY0" fmla="*/ 16089 h 32178"/>
                <a:gd name="connsiteX1" fmla="*/ 16089 w 32178"/>
                <a:gd name="connsiteY1" fmla="*/ 32179 h 32178"/>
                <a:gd name="connsiteX2" fmla="*/ 0 w 32178"/>
                <a:gd name="connsiteY2" fmla="*/ 16089 h 32178"/>
                <a:gd name="connsiteX3" fmla="*/ 16089 w 32178"/>
                <a:gd name="connsiteY3" fmla="*/ 0 h 32178"/>
                <a:gd name="connsiteX4" fmla="*/ 32179 w 32178"/>
                <a:gd name="connsiteY4" fmla="*/ 16089 h 32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8" h="32178">
                  <a:moveTo>
                    <a:pt x="32179" y="16089"/>
                  </a:moveTo>
                  <a:cubicBezTo>
                    <a:pt x="32179" y="24865"/>
                    <a:pt x="24866" y="32179"/>
                    <a:pt x="16089" y="32179"/>
                  </a:cubicBezTo>
                  <a:cubicBezTo>
                    <a:pt x="7313" y="32179"/>
                    <a:pt x="0" y="24865"/>
                    <a:pt x="0" y="16089"/>
                  </a:cubicBezTo>
                  <a:cubicBezTo>
                    <a:pt x="0" y="7313"/>
                    <a:pt x="7313" y="0"/>
                    <a:pt x="16089" y="0"/>
                  </a:cubicBezTo>
                  <a:cubicBezTo>
                    <a:pt x="24866" y="0"/>
                    <a:pt x="32179" y="7313"/>
                    <a:pt x="32179" y="1608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97" name="任意多边形: 形状 96"/>
            <p:cNvSpPr/>
            <p:nvPr/>
          </p:nvSpPr>
          <p:spPr>
            <a:xfrm>
              <a:off x="10172440" y="1362257"/>
              <a:ext cx="32178" cy="32178"/>
            </a:xfrm>
            <a:custGeom>
              <a:avLst/>
              <a:gdLst>
                <a:gd name="connsiteX0" fmla="*/ 32179 w 32178"/>
                <a:gd name="connsiteY0" fmla="*/ 16089 h 32178"/>
                <a:gd name="connsiteX1" fmla="*/ 16089 w 32178"/>
                <a:gd name="connsiteY1" fmla="*/ 32179 h 32178"/>
                <a:gd name="connsiteX2" fmla="*/ 0 w 32178"/>
                <a:gd name="connsiteY2" fmla="*/ 16089 h 32178"/>
                <a:gd name="connsiteX3" fmla="*/ 16089 w 32178"/>
                <a:gd name="connsiteY3" fmla="*/ 0 h 32178"/>
                <a:gd name="connsiteX4" fmla="*/ 32179 w 32178"/>
                <a:gd name="connsiteY4" fmla="*/ 16089 h 32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8" h="32178">
                  <a:moveTo>
                    <a:pt x="32179" y="16089"/>
                  </a:moveTo>
                  <a:cubicBezTo>
                    <a:pt x="32179" y="24865"/>
                    <a:pt x="24866" y="32179"/>
                    <a:pt x="16089" y="32179"/>
                  </a:cubicBezTo>
                  <a:cubicBezTo>
                    <a:pt x="7313" y="32179"/>
                    <a:pt x="0" y="24865"/>
                    <a:pt x="0" y="16089"/>
                  </a:cubicBezTo>
                  <a:cubicBezTo>
                    <a:pt x="0" y="7313"/>
                    <a:pt x="7313" y="0"/>
                    <a:pt x="16089" y="0"/>
                  </a:cubicBezTo>
                  <a:cubicBezTo>
                    <a:pt x="24866" y="0"/>
                    <a:pt x="32179" y="7313"/>
                    <a:pt x="32179" y="1608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98" name="任意多边形: 形状 97"/>
            <p:cNvSpPr/>
            <p:nvPr/>
          </p:nvSpPr>
          <p:spPr>
            <a:xfrm>
              <a:off x="10172440" y="1457330"/>
              <a:ext cx="32178" cy="32178"/>
            </a:xfrm>
            <a:custGeom>
              <a:avLst/>
              <a:gdLst>
                <a:gd name="connsiteX0" fmla="*/ 32179 w 32178"/>
                <a:gd name="connsiteY0" fmla="*/ 16089 h 32178"/>
                <a:gd name="connsiteX1" fmla="*/ 16089 w 32178"/>
                <a:gd name="connsiteY1" fmla="*/ 32179 h 32178"/>
                <a:gd name="connsiteX2" fmla="*/ 0 w 32178"/>
                <a:gd name="connsiteY2" fmla="*/ 16089 h 32178"/>
                <a:gd name="connsiteX3" fmla="*/ 16089 w 32178"/>
                <a:gd name="connsiteY3" fmla="*/ 0 h 32178"/>
                <a:gd name="connsiteX4" fmla="*/ 32179 w 32178"/>
                <a:gd name="connsiteY4" fmla="*/ 16089 h 32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8" h="32178">
                  <a:moveTo>
                    <a:pt x="32179" y="16089"/>
                  </a:moveTo>
                  <a:cubicBezTo>
                    <a:pt x="32179" y="24865"/>
                    <a:pt x="24866" y="32179"/>
                    <a:pt x="16089" y="32179"/>
                  </a:cubicBezTo>
                  <a:cubicBezTo>
                    <a:pt x="7313" y="32179"/>
                    <a:pt x="0" y="24865"/>
                    <a:pt x="0" y="16089"/>
                  </a:cubicBezTo>
                  <a:cubicBezTo>
                    <a:pt x="0" y="7313"/>
                    <a:pt x="7313" y="0"/>
                    <a:pt x="16089" y="0"/>
                  </a:cubicBezTo>
                  <a:cubicBezTo>
                    <a:pt x="24866" y="0"/>
                    <a:pt x="32179" y="7313"/>
                    <a:pt x="32179" y="1608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99" name="任意多边形: 形状 98"/>
            <p:cNvSpPr/>
            <p:nvPr/>
          </p:nvSpPr>
          <p:spPr>
            <a:xfrm>
              <a:off x="10172440" y="1550941"/>
              <a:ext cx="32178" cy="32178"/>
            </a:xfrm>
            <a:custGeom>
              <a:avLst/>
              <a:gdLst>
                <a:gd name="connsiteX0" fmla="*/ 32179 w 32178"/>
                <a:gd name="connsiteY0" fmla="*/ 16089 h 32178"/>
                <a:gd name="connsiteX1" fmla="*/ 16089 w 32178"/>
                <a:gd name="connsiteY1" fmla="*/ 32179 h 32178"/>
                <a:gd name="connsiteX2" fmla="*/ 0 w 32178"/>
                <a:gd name="connsiteY2" fmla="*/ 16089 h 32178"/>
                <a:gd name="connsiteX3" fmla="*/ 16089 w 32178"/>
                <a:gd name="connsiteY3" fmla="*/ 0 h 32178"/>
                <a:gd name="connsiteX4" fmla="*/ 32179 w 32178"/>
                <a:gd name="connsiteY4" fmla="*/ 16089 h 32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8" h="32178">
                  <a:moveTo>
                    <a:pt x="32179" y="16089"/>
                  </a:moveTo>
                  <a:cubicBezTo>
                    <a:pt x="32179" y="24865"/>
                    <a:pt x="24866" y="32179"/>
                    <a:pt x="16089" y="32179"/>
                  </a:cubicBezTo>
                  <a:cubicBezTo>
                    <a:pt x="7313" y="32179"/>
                    <a:pt x="0" y="24865"/>
                    <a:pt x="0" y="16089"/>
                  </a:cubicBezTo>
                  <a:cubicBezTo>
                    <a:pt x="0" y="7313"/>
                    <a:pt x="7313" y="0"/>
                    <a:pt x="16089" y="0"/>
                  </a:cubicBezTo>
                  <a:cubicBezTo>
                    <a:pt x="24866" y="0"/>
                    <a:pt x="32179" y="7313"/>
                    <a:pt x="32179" y="1608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0" name="任意多边形: 形状 99"/>
            <p:cNvSpPr/>
            <p:nvPr/>
          </p:nvSpPr>
          <p:spPr>
            <a:xfrm>
              <a:off x="10172440" y="1644551"/>
              <a:ext cx="32178" cy="32178"/>
            </a:xfrm>
            <a:custGeom>
              <a:avLst/>
              <a:gdLst>
                <a:gd name="connsiteX0" fmla="*/ 32179 w 32178"/>
                <a:gd name="connsiteY0" fmla="*/ 16089 h 32178"/>
                <a:gd name="connsiteX1" fmla="*/ 16089 w 32178"/>
                <a:gd name="connsiteY1" fmla="*/ 32179 h 32178"/>
                <a:gd name="connsiteX2" fmla="*/ 0 w 32178"/>
                <a:gd name="connsiteY2" fmla="*/ 16089 h 32178"/>
                <a:gd name="connsiteX3" fmla="*/ 16089 w 32178"/>
                <a:gd name="connsiteY3" fmla="*/ 0 h 32178"/>
                <a:gd name="connsiteX4" fmla="*/ 32179 w 32178"/>
                <a:gd name="connsiteY4" fmla="*/ 16089 h 32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78" h="32178">
                  <a:moveTo>
                    <a:pt x="32179" y="16089"/>
                  </a:moveTo>
                  <a:cubicBezTo>
                    <a:pt x="32179" y="24865"/>
                    <a:pt x="24866" y="32179"/>
                    <a:pt x="16089" y="32179"/>
                  </a:cubicBezTo>
                  <a:cubicBezTo>
                    <a:pt x="7313" y="32179"/>
                    <a:pt x="0" y="24865"/>
                    <a:pt x="0" y="16089"/>
                  </a:cubicBezTo>
                  <a:cubicBezTo>
                    <a:pt x="0" y="7313"/>
                    <a:pt x="7313" y="0"/>
                    <a:pt x="16089" y="0"/>
                  </a:cubicBezTo>
                  <a:cubicBezTo>
                    <a:pt x="24866" y="0"/>
                    <a:pt x="32179" y="7313"/>
                    <a:pt x="32179" y="1608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1" name="任意多边形: 形状 100"/>
            <p:cNvSpPr/>
            <p:nvPr/>
          </p:nvSpPr>
          <p:spPr>
            <a:xfrm>
              <a:off x="10091994" y="705522"/>
              <a:ext cx="29253" cy="29253"/>
            </a:xfrm>
            <a:custGeom>
              <a:avLst/>
              <a:gdLst>
                <a:gd name="connsiteX0" fmla="*/ 29253 w 29253"/>
                <a:gd name="connsiteY0" fmla="*/ 14627 h 29253"/>
                <a:gd name="connsiteX1" fmla="*/ 14626 w 29253"/>
                <a:gd name="connsiteY1" fmla="*/ 29253 h 29253"/>
                <a:gd name="connsiteX2" fmla="*/ 0 w 29253"/>
                <a:gd name="connsiteY2" fmla="*/ 14627 h 29253"/>
                <a:gd name="connsiteX3" fmla="*/ 14626 w 29253"/>
                <a:gd name="connsiteY3" fmla="*/ 0 h 29253"/>
                <a:gd name="connsiteX4" fmla="*/ 29253 w 29253"/>
                <a:gd name="connsiteY4" fmla="*/ 14627 h 2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3" h="29253">
                  <a:moveTo>
                    <a:pt x="29253" y="14627"/>
                  </a:moveTo>
                  <a:cubicBezTo>
                    <a:pt x="29253" y="23403"/>
                    <a:pt x="21940" y="29253"/>
                    <a:pt x="14626" y="29253"/>
                  </a:cubicBezTo>
                  <a:cubicBezTo>
                    <a:pt x="5851" y="29253"/>
                    <a:pt x="0" y="21940"/>
                    <a:pt x="0" y="14627"/>
                  </a:cubicBezTo>
                  <a:cubicBezTo>
                    <a:pt x="0" y="5851"/>
                    <a:pt x="7313" y="0"/>
                    <a:pt x="14626" y="0"/>
                  </a:cubicBezTo>
                  <a:cubicBezTo>
                    <a:pt x="21940" y="0"/>
                    <a:pt x="29253" y="5851"/>
                    <a:pt x="29253" y="146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2" name="任意多边形: 形状 101"/>
            <p:cNvSpPr/>
            <p:nvPr/>
          </p:nvSpPr>
          <p:spPr>
            <a:xfrm>
              <a:off x="10091994" y="799132"/>
              <a:ext cx="29253" cy="29253"/>
            </a:xfrm>
            <a:custGeom>
              <a:avLst/>
              <a:gdLst>
                <a:gd name="connsiteX0" fmla="*/ 29253 w 29253"/>
                <a:gd name="connsiteY0" fmla="*/ 14627 h 29253"/>
                <a:gd name="connsiteX1" fmla="*/ 14626 w 29253"/>
                <a:gd name="connsiteY1" fmla="*/ 29253 h 29253"/>
                <a:gd name="connsiteX2" fmla="*/ 0 w 29253"/>
                <a:gd name="connsiteY2" fmla="*/ 14627 h 29253"/>
                <a:gd name="connsiteX3" fmla="*/ 14626 w 29253"/>
                <a:gd name="connsiteY3" fmla="*/ 0 h 29253"/>
                <a:gd name="connsiteX4" fmla="*/ 29253 w 29253"/>
                <a:gd name="connsiteY4" fmla="*/ 14627 h 2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3" h="29253">
                  <a:moveTo>
                    <a:pt x="29253" y="14627"/>
                  </a:moveTo>
                  <a:cubicBezTo>
                    <a:pt x="29253" y="23403"/>
                    <a:pt x="21940" y="29253"/>
                    <a:pt x="14626" y="29253"/>
                  </a:cubicBezTo>
                  <a:cubicBezTo>
                    <a:pt x="5851" y="29253"/>
                    <a:pt x="0" y="21940"/>
                    <a:pt x="0" y="14627"/>
                  </a:cubicBezTo>
                  <a:cubicBezTo>
                    <a:pt x="0" y="5851"/>
                    <a:pt x="7313" y="0"/>
                    <a:pt x="14626" y="0"/>
                  </a:cubicBezTo>
                  <a:cubicBezTo>
                    <a:pt x="21940" y="0"/>
                    <a:pt x="29253" y="7313"/>
                    <a:pt x="29253" y="146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3" name="任意多边形: 形状 102"/>
            <p:cNvSpPr/>
            <p:nvPr/>
          </p:nvSpPr>
          <p:spPr>
            <a:xfrm>
              <a:off x="10091994" y="894205"/>
              <a:ext cx="29253" cy="29253"/>
            </a:xfrm>
            <a:custGeom>
              <a:avLst/>
              <a:gdLst>
                <a:gd name="connsiteX0" fmla="*/ 29253 w 29253"/>
                <a:gd name="connsiteY0" fmla="*/ 14627 h 29253"/>
                <a:gd name="connsiteX1" fmla="*/ 14626 w 29253"/>
                <a:gd name="connsiteY1" fmla="*/ 29253 h 29253"/>
                <a:gd name="connsiteX2" fmla="*/ 0 w 29253"/>
                <a:gd name="connsiteY2" fmla="*/ 14627 h 29253"/>
                <a:gd name="connsiteX3" fmla="*/ 14626 w 29253"/>
                <a:gd name="connsiteY3" fmla="*/ 0 h 29253"/>
                <a:gd name="connsiteX4" fmla="*/ 29253 w 29253"/>
                <a:gd name="connsiteY4" fmla="*/ 14627 h 2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3" h="29253">
                  <a:moveTo>
                    <a:pt x="29253" y="14627"/>
                  </a:moveTo>
                  <a:cubicBezTo>
                    <a:pt x="29253" y="23403"/>
                    <a:pt x="21940" y="29253"/>
                    <a:pt x="14626" y="29253"/>
                  </a:cubicBezTo>
                  <a:cubicBezTo>
                    <a:pt x="5851" y="29253"/>
                    <a:pt x="0" y="21940"/>
                    <a:pt x="0" y="14627"/>
                  </a:cubicBezTo>
                  <a:cubicBezTo>
                    <a:pt x="0" y="5851"/>
                    <a:pt x="7313" y="0"/>
                    <a:pt x="14626" y="0"/>
                  </a:cubicBezTo>
                  <a:cubicBezTo>
                    <a:pt x="21940" y="0"/>
                    <a:pt x="29253" y="5851"/>
                    <a:pt x="29253" y="146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4" name="任意多边形: 形状 103"/>
            <p:cNvSpPr/>
            <p:nvPr/>
          </p:nvSpPr>
          <p:spPr>
            <a:xfrm>
              <a:off x="10091994" y="987816"/>
              <a:ext cx="29253" cy="29253"/>
            </a:xfrm>
            <a:custGeom>
              <a:avLst/>
              <a:gdLst>
                <a:gd name="connsiteX0" fmla="*/ 29253 w 29253"/>
                <a:gd name="connsiteY0" fmla="*/ 14627 h 29253"/>
                <a:gd name="connsiteX1" fmla="*/ 14626 w 29253"/>
                <a:gd name="connsiteY1" fmla="*/ 29253 h 29253"/>
                <a:gd name="connsiteX2" fmla="*/ 0 w 29253"/>
                <a:gd name="connsiteY2" fmla="*/ 14627 h 29253"/>
                <a:gd name="connsiteX3" fmla="*/ 14626 w 29253"/>
                <a:gd name="connsiteY3" fmla="*/ 0 h 29253"/>
                <a:gd name="connsiteX4" fmla="*/ 29253 w 29253"/>
                <a:gd name="connsiteY4" fmla="*/ 14627 h 2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3" h="29253">
                  <a:moveTo>
                    <a:pt x="29253" y="14627"/>
                  </a:moveTo>
                  <a:cubicBezTo>
                    <a:pt x="29253" y="23403"/>
                    <a:pt x="21940" y="29253"/>
                    <a:pt x="14626" y="29253"/>
                  </a:cubicBezTo>
                  <a:cubicBezTo>
                    <a:pt x="5851" y="29253"/>
                    <a:pt x="0" y="21940"/>
                    <a:pt x="0" y="14627"/>
                  </a:cubicBezTo>
                  <a:cubicBezTo>
                    <a:pt x="0" y="5851"/>
                    <a:pt x="7313" y="0"/>
                    <a:pt x="14626" y="0"/>
                  </a:cubicBezTo>
                  <a:cubicBezTo>
                    <a:pt x="21940" y="0"/>
                    <a:pt x="29253" y="5851"/>
                    <a:pt x="29253" y="146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5" name="任意多边形: 形状 104"/>
            <p:cNvSpPr/>
            <p:nvPr/>
          </p:nvSpPr>
          <p:spPr>
            <a:xfrm>
              <a:off x="10091994" y="1081426"/>
              <a:ext cx="29253" cy="29253"/>
            </a:xfrm>
            <a:custGeom>
              <a:avLst/>
              <a:gdLst>
                <a:gd name="connsiteX0" fmla="*/ 29253 w 29253"/>
                <a:gd name="connsiteY0" fmla="*/ 14627 h 29253"/>
                <a:gd name="connsiteX1" fmla="*/ 14626 w 29253"/>
                <a:gd name="connsiteY1" fmla="*/ 29253 h 29253"/>
                <a:gd name="connsiteX2" fmla="*/ 0 w 29253"/>
                <a:gd name="connsiteY2" fmla="*/ 14627 h 29253"/>
                <a:gd name="connsiteX3" fmla="*/ 14626 w 29253"/>
                <a:gd name="connsiteY3" fmla="*/ 0 h 29253"/>
                <a:gd name="connsiteX4" fmla="*/ 29253 w 29253"/>
                <a:gd name="connsiteY4" fmla="*/ 14627 h 2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3" h="29253">
                  <a:moveTo>
                    <a:pt x="29253" y="14627"/>
                  </a:moveTo>
                  <a:cubicBezTo>
                    <a:pt x="29253" y="23403"/>
                    <a:pt x="21940" y="29253"/>
                    <a:pt x="14626" y="29253"/>
                  </a:cubicBezTo>
                  <a:cubicBezTo>
                    <a:pt x="5851" y="29253"/>
                    <a:pt x="0" y="21940"/>
                    <a:pt x="0" y="14627"/>
                  </a:cubicBezTo>
                  <a:cubicBezTo>
                    <a:pt x="0" y="5851"/>
                    <a:pt x="7313" y="0"/>
                    <a:pt x="14626" y="0"/>
                  </a:cubicBezTo>
                  <a:cubicBezTo>
                    <a:pt x="21940" y="0"/>
                    <a:pt x="29253" y="7313"/>
                    <a:pt x="29253" y="146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6" name="任意多边形: 形状 105"/>
            <p:cNvSpPr/>
            <p:nvPr/>
          </p:nvSpPr>
          <p:spPr>
            <a:xfrm>
              <a:off x="10091994" y="1176499"/>
              <a:ext cx="29253" cy="29253"/>
            </a:xfrm>
            <a:custGeom>
              <a:avLst/>
              <a:gdLst>
                <a:gd name="connsiteX0" fmla="*/ 29253 w 29253"/>
                <a:gd name="connsiteY0" fmla="*/ 14627 h 29253"/>
                <a:gd name="connsiteX1" fmla="*/ 14626 w 29253"/>
                <a:gd name="connsiteY1" fmla="*/ 29253 h 29253"/>
                <a:gd name="connsiteX2" fmla="*/ 0 w 29253"/>
                <a:gd name="connsiteY2" fmla="*/ 14627 h 29253"/>
                <a:gd name="connsiteX3" fmla="*/ 14626 w 29253"/>
                <a:gd name="connsiteY3" fmla="*/ 0 h 29253"/>
                <a:gd name="connsiteX4" fmla="*/ 29253 w 29253"/>
                <a:gd name="connsiteY4" fmla="*/ 14627 h 2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3" h="29253">
                  <a:moveTo>
                    <a:pt x="29253" y="14627"/>
                  </a:moveTo>
                  <a:cubicBezTo>
                    <a:pt x="29253" y="23403"/>
                    <a:pt x="21940" y="29253"/>
                    <a:pt x="14626" y="29253"/>
                  </a:cubicBezTo>
                  <a:cubicBezTo>
                    <a:pt x="5851" y="29253"/>
                    <a:pt x="0" y="21940"/>
                    <a:pt x="0" y="14627"/>
                  </a:cubicBezTo>
                  <a:cubicBezTo>
                    <a:pt x="0" y="5851"/>
                    <a:pt x="7313" y="0"/>
                    <a:pt x="14626" y="0"/>
                  </a:cubicBezTo>
                  <a:cubicBezTo>
                    <a:pt x="21940" y="0"/>
                    <a:pt x="29253" y="5851"/>
                    <a:pt x="29253" y="146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7" name="任意多边形: 形状 106"/>
            <p:cNvSpPr/>
            <p:nvPr/>
          </p:nvSpPr>
          <p:spPr>
            <a:xfrm>
              <a:off x="10091994" y="1270109"/>
              <a:ext cx="29253" cy="29253"/>
            </a:xfrm>
            <a:custGeom>
              <a:avLst/>
              <a:gdLst>
                <a:gd name="connsiteX0" fmla="*/ 29253 w 29253"/>
                <a:gd name="connsiteY0" fmla="*/ 14627 h 29253"/>
                <a:gd name="connsiteX1" fmla="*/ 14626 w 29253"/>
                <a:gd name="connsiteY1" fmla="*/ 29253 h 29253"/>
                <a:gd name="connsiteX2" fmla="*/ 0 w 29253"/>
                <a:gd name="connsiteY2" fmla="*/ 14627 h 29253"/>
                <a:gd name="connsiteX3" fmla="*/ 14626 w 29253"/>
                <a:gd name="connsiteY3" fmla="*/ 0 h 29253"/>
                <a:gd name="connsiteX4" fmla="*/ 29253 w 29253"/>
                <a:gd name="connsiteY4" fmla="*/ 14627 h 2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3" h="29253">
                  <a:moveTo>
                    <a:pt x="29253" y="14627"/>
                  </a:moveTo>
                  <a:cubicBezTo>
                    <a:pt x="29253" y="23403"/>
                    <a:pt x="21940" y="29253"/>
                    <a:pt x="14626" y="29253"/>
                  </a:cubicBezTo>
                  <a:cubicBezTo>
                    <a:pt x="5851" y="29253"/>
                    <a:pt x="0" y="21940"/>
                    <a:pt x="0" y="14627"/>
                  </a:cubicBezTo>
                  <a:cubicBezTo>
                    <a:pt x="0" y="5851"/>
                    <a:pt x="7313" y="0"/>
                    <a:pt x="14626" y="0"/>
                  </a:cubicBezTo>
                  <a:cubicBezTo>
                    <a:pt x="21940" y="0"/>
                    <a:pt x="29253" y="5851"/>
                    <a:pt x="29253" y="146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8" name="任意多边形: 形状 107"/>
            <p:cNvSpPr/>
            <p:nvPr/>
          </p:nvSpPr>
          <p:spPr>
            <a:xfrm>
              <a:off x="10091994" y="1363720"/>
              <a:ext cx="29253" cy="29253"/>
            </a:xfrm>
            <a:custGeom>
              <a:avLst/>
              <a:gdLst>
                <a:gd name="connsiteX0" fmla="*/ 29253 w 29253"/>
                <a:gd name="connsiteY0" fmla="*/ 14627 h 29253"/>
                <a:gd name="connsiteX1" fmla="*/ 14626 w 29253"/>
                <a:gd name="connsiteY1" fmla="*/ 29253 h 29253"/>
                <a:gd name="connsiteX2" fmla="*/ 0 w 29253"/>
                <a:gd name="connsiteY2" fmla="*/ 14627 h 29253"/>
                <a:gd name="connsiteX3" fmla="*/ 14626 w 29253"/>
                <a:gd name="connsiteY3" fmla="*/ 0 h 29253"/>
                <a:gd name="connsiteX4" fmla="*/ 29253 w 29253"/>
                <a:gd name="connsiteY4" fmla="*/ 14627 h 2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3" h="29253">
                  <a:moveTo>
                    <a:pt x="29253" y="14627"/>
                  </a:moveTo>
                  <a:cubicBezTo>
                    <a:pt x="29253" y="23403"/>
                    <a:pt x="21940" y="29253"/>
                    <a:pt x="14626" y="29253"/>
                  </a:cubicBezTo>
                  <a:cubicBezTo>
                    <a:pt x="5851" y="29253"/>
                    <a:pt x="0" y="21940"/>
                    <a:pt x="0" y="14627"/>
                  </a:cubicBezTo>
                  <a:cubicBezTo>
                    <a:pt x="0" y="7313"/>
                    <a:pt x="7313" y="0"/>
                    <a:pt x="14626" y="0"/>
                  </a:cubicBezTo>
                  <a:cubicBezTo>
                    <a:pt x="21940" y="0"/>
                    <a:pt x="29253" y="7313"/>
                    <a:pt x="29253" y="146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9" name="任意多边形: 形状 108"/>
            <p:cNvSpPr/>
            <p:nvPr/>
          </p:nvSpPr>
          <p:spPr>
            <a:xfrm>
              <a:off x="10091994" y="1458793"/>
              <a:ext cx="29253" cy="29253"/>
            </a:xfrm>
            <a:custGeom>
              <a:avLst/>
              <a:gdLst>
                <a:gd name="connsiteX0" fmla="*/ 29253 w 29253"/>
                <a:gd name="connsiteY0" fmla="*/ 14627 h 29253"/>
                <a:gd name="connsiteX1" fmla="*/ 14626 w 29253"/>
                <a:gd name="connsiteY1" fmla="*/ 29253 h 29253"/>
                <a:gd name="connsiteX2" fmla="*/ 0 w 29253"/>
                <a:gd name="connsiteY2" fmla="*/ 14627 h 29253"/>
                <a:gd name="connsiteX3" fmla="*/ 14626 w 29253"/>
                <a:gd name="connsiteY3" fmla="*/ 0 h 29253"/>
                <a:gd name="connsiteX4" fmla="*/ 29253 w 29253"/>
                <a:gd name="connsiteY4" fmla="*/ 14627 h 2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3" h="29253">
                  <a:moveTo>
                    <a:pt x="29253" y="14627"/>
                  </a:moveTo>
                  <a:cubicBezTo>
                    <a:pt x="29253" y="23403"/>
                    <a:pt x="21940" y="29253"/>
                    <a:pt x="14626" y="29253"/>
                  </a:cubicBezTo>
                  <a:cubicBezTo>
                    <a:pt x="5851" y="29253"/>
                    <a:pt x="0" y="21940"/>
                    <a:pt x="0" y="14627"/>
                  </a:cubicBezTo>
                  <a:cubicBezTo>
                    <a:pt x="0" y="5851"/>
                    <a:pt x="7313" y="0"/>
                    <a:pt x="14626" y="0"/>
                  </a:cubicBezTo>
                  <a:cubicBezTo>
                    <a:pt x="21940" y="0"/>
                    <a:pt x="29253" y="5851"/>
                    <a:pt x="29253" y="146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0" name="任意多边形: 形状 109"/>
            <p:cNvSpPr/>
            <p:nvPr/>
          </p:nvSpPr>
          <p:spPr>
            <a:xfrm>
              <a:off x="10091994" y="1552403"/>
              <a:ext cx="29253" cy="29253"/>
            </a:xfrm>
            <a:custGeom>
              <a:avLst/>
              <a:gdLst>
                <a:gd name="connsiteX0" fmla="*/ 29253 w 29253"/>
                <a:gd name="connsiteY0" fmla="*/ 14627 h 29253"/>
                <a:gd name="connsiteX1" fmla="*/ 14626 w 29253"/>
                <a:gd name="connsiteY1" fmla="*/ 29253 h 29253"/>
                <a:gd name="connsiteX2" fmla="*/ 0 w 29253"/>
                <a:gd name="connsiteY2" fmla="*/ 14627 h 29253"/>
                <a:gd name="connsiteX3" fmla="*/ 14626 w 29253"/>
                <a:gd name="connsiteY3" fmla="*/ 0 h 29253"/>
                <a:gd name="connsiteX4" fmla="*/ 29253 w 29253"/>
                <a:gd name="connsiteY4" fmla="*/ 14627 h 2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3" h="29253">
                  <a:moveTo>
                    <a:pt x="29253" y="14627"/>
                  </a:moveTo>
                  <a:cubicBezTo>
                    <a:pt x="29253" y="23403"/>
                    <a:pt x="21940" y="29253"/>
                    <a:pt x="14626" y="29253"/>
                  </a:cubicBezTo>
                  <a:cubicBezTo>
                    <a:pt x="5851" y="29253"/>
                    <a:pt x="0" y="21940"/>
                    <a:pt x="0" y="14627"/>
                  </a:cubicBezTo>
                  <a:cubicBezTo>
                    <a:pt x="0" y="5851"/>
                    <a:pt x="7313" y="0"/>
                    <a:pt x="14626" y="0"/>
                  </a:cubicBezTo>
                  <a:cubicBezTo>
                    <a:pt x="21940" y="0"/>
                    <a:pt x="29253" y="5851"/>
                    <a:pt x="29253" y="146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1" name="任意多边形: 形状 110"/>
            <p:cNvSpPr/>
            <p:nvPr/>
          </p:nvSpPr>
          <p:spPr>
            <a:xfrm>
              <a:off x="10091994" y="1646014"/>
              <a:ext cx="29253" cy="29253"/>
            </a:xfrm>
            <a:custGeom>
              <a:avLst/>
              <a:gdLst>
                <a:gd name="connsiteX0" fmla="*/ 29253 w 29253"/>
                <a:gd name="connsiteY0" fmla="*/ 14627 h 29253"/>
                <a:gd name="connsiteX1" fmla="*/ 14626 w 29253"/>
                <a:gd name="connsiteY1" fmla="*/ 29253 h 29253"/>
                <a:gd name="connsiteX2" fmla="*/ 0 w 29253"/>
                <a:gd name="connsiteY2" fmla="*/ 14627 h 29253"/>
                <a:gd name="connsiteX3" fmla="*/ 14626 w 29253"/>
                <a:gd name="connsiteY3" fmla="*/ 0 h 29253"/>
                <a:gd name="connsiteX4" fmla="*/ 29253 w 29253"/>
                <a:gd name="connsiteY4" fmla="*/ 14627 h 2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53" h="29253">
                  <a:moveTo>
                    <a:pt x="29253" y="14627"/>
                  </a:moveTo>
                  <a:cubicBezTo>
                    <a:pt x="29253" y="23403"/>
                    <a:pt x="21940" y="29253"/>
                    <a:pt x="14626" y="29253"/>
                  </a:cubicBezTo>
                  <a:cubicBezTo>
                    <a:pt x="5851" y="29253"/>
                    <a:pt x="0" y="21940"/>
                    <a:pt x="0" y="14627"/>
                  </a:cubicBezTo>
                  <a:cubicBezTo>
                    <a:pt x="0" y="5851"/>
                    <a:pt x="7313" y="0"/>
                    <a:pt x="14626" y="0"/>
                  </a:cubicBezTo>
                  <a:cubicBezTo>
                    <a:pt x="21940" y="0"/>
                    <a:pt x="29253" y="7313"/>
                    <a:pt x="29253" y="14627"/>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2" name="任意多边形: 形状 111"/>
            <p:cNvSpPr/>
            <p:nvPr/>
          </p:nvSpPr>
          <p:spPr>
            <a:xfrm>
              <a:off x="10011547" y="706984"/>
              <a:ext cx="26327" cy="26327"/>
            </a:xfrm>
            <a:custGeom>
              <a:avLst/>
              <a:gdLst>
                <a:gd name="connsiteX0" fmla="*/ 26328 w 26327"/>
                <a:gd name="connsiteY0" fmla="*/ 13164 h 26327"/>
                <a:gd name="connsiteX1" fmla="*/ 13164 w 26327"/>
                <a:gd name="connsiteY1" fmla="*/ 26328 h 26327"/>
                <a:gd name="connsiteX2" fmla="*/ 0 w 26327"/>
                <a:gd name="connsiteY2" fmla="*/ 13164 h 26327"/>
                <a:gd name="connsiteX3" fmla="*/ 13164 w 26327"/>
                <a:gd name="connsiteY3" fmla="*/ 0 h 26327"/>
                <a:gd name="connsiteX4" fmla="*/ 26328 w 26327"/>
                <a:gd name="connsiteY4" fmla="*/ 13164 h 2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27" h="26327">
                  <a:moveTo>
                    <a:pt x="26328" y="13164"/>
                  </a:moveTo>
                  <a:cubicBezTo>
                    <a:pt x="26328" y="20477"/>
                    <a:pt x="20477" y="26328"/>
                    <a:pt x="13164" y="26328"/>
                  </a:cubicBezTo>
                  <a:cubicBezTo>
                    <a:pt x="5851" y="26328"/>
                    <a:pt x="0" y="20477"/>
                    <a:pt x="0" y="13164"/>
                  </a:cubicBezTo>
                  <a:cubicBezTo>
                    <a:pt x="0" y="5851"/>
                    <a:pt x="5851" y="0"/>
                    <a:pt x="13164" y="0"/>
                  </a:cubicBezTo>
                  <a:cubicBezTo>
                    <a:pt x="20477" y="0"/>
                    <a:pt x="26328" y="5851"/>
                    <a:pt x="26328" y="1316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3" name="任意多边形: 形状 112"/>
            <p:cNvSpPr/>
            <p:nvPr/>
          </p:nvSpPr>
          <p:spPr>
            <a:xfrm>
              <a:off x="10011547" y="800595"/>
              <a:ext cx="26327" cy="26327"/>
            </a:xfrm>
            <a:custGeom>
              <a:avLst/>
              <a:gdLst>
                <a:gd name="connsiteX0" fmla="*/ 26328 w 26327"/>
                <a:gd name="connsiteY0" fmla="*/ 13164 h 26327"/>
                <a:gd name="connsiteX1" fmla="*/ 13164 w 26327"/>
                <a:gd name="connsiteY1" fmla="*/ 26328 h 26327"/>
                <a:gd name="connsiteX2" fmla="*/ 0 w 26327"/>
                <a:gd name="connsiteY2" fmla="*/ 13164 h 26327"/>
                <a:gd name="connsiteX3" fmla="*/ 13164 w 26327"/>
                <a:gd name="connsiteY3" fmla="*/ 0 h 26327"/>
                <a:gd name="connsiteX4" fmla="*/ 26328 w 26327"/>
                <a:gd name="connsiteY4" fmla="*/ 13164 h 2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27" h="26327">
                  <a:moveTo>
                    <a:pt x="26328" y="13164"/>
                  </a:moveTo>
                  <a:cubicBezTo>
                    <a:pt x="26328" y="20477"/>
                    <a:pt x="20477" y="26328"/>
                    <a:pt x="13164" y="26328"/>
                  </a:cubicBezTo>
                  <a:cubicBezTo>
                    <a:pt x="5851" y="26328"/>
                    <a:pt x="0" y="20477"/>
                    <a:pt x="0" y="13164"/>
                  </a:cubicBezTo>
                  <a:cubicBezTo>
                    <a:pt x="0" y="5851"/>
                    <a:pt x="5851" y="0"/>
                    <a:pt x="13164" y="0"/>
                  </a:cubicBezTo>
                  <a:cubicBezTo>
                    <a:pt x="20477" y="0"/>
                    <a:pt x="26328" y="5851"/>
                    <a:pt x="26328" y="1316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4" name="任意多边形: 形状 113"/>
            <p:cNvSpPr/>
            <p:nvPr/>
          </p:nvSpPr>
          <p:spPr>
            <a:xfrm>
              <a:off x="10011547" y="895668"/>
              <a:ext cx="26327" cy="26327"/>
            </a:xfrm>
            <a:custGeom>
              <a:avLst/>
              <a:gdLst>
                <a:gd name="connsiteX0" fmla="*/ 26328 w 26327"/>
                <a:gd name="connsiteY0" fmla="*/ 13164 h 26327"/>
                <a:gd name="connsiteX1" fmla="*/ 13164 w 26327"/>
                <a:gd name="connsiteY1" fmla="*/ 26328 h 26327"/>
                <a:gd name="connsiteX2" fmla="*/ 0 w 26327"/>
                <a:gd name="connsiteY2" fmla="*/ 13164 h 26327"/>
                <a:gd name="connsiteX3" fmla="*/ 13164 w 26327"/>
                <a:gd name="connsiteY3" fmla="*/ 0 h 26327"/>
                <a:gd name="connsiteX4" fmla="*/ 26328 w 26327"/>
                <a:gd name="connsiteY4" fmla="*/ 13164 h 2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27" h="26327">
                  <a:moveTo>
                    <a:pt x="26328" y="13164"/>
                  </a:moveTo>
                  <a:cubicBezTo>
                    <a:pt x="26328" y="20434"/>
                    <a:pt x="20434" y="26328"/>
                    <a:pt x="13164" y="26328"/>
                  </a:cubicBezTo>
                  <a:cubicBezTo>
                    <a:pt x="5894" y="26328"/>
                    <a:pt x="0" y="20434"/>
                    <a:pt x="0" y="13164"/>
                  </a:cubicBezTo>
                  <a:cubicBezTo>
                    <a:pt x="0" y="5894"/>
                    <a:pt x="5894" y="0"/>
                    <a:pt x="13164" y="0"/>
                  </a:cubicBezTo>
                  <a:cubicBezTo>
                    <a:pt x="20434" y="0"/>
                    <a:pt x="26328" y="5894"/>
                    <a:pt x="26328" y="1316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5" name="任意多边形: 形状 114"/>
            <p:cNvSpPr/>
            <p:nvPr/>
          </p:nvSpPr>
          <p:spPr>
            <a:xfrm>
              <a:off x="10011547" y="989278"/>
              <a:ext cx="26327" cy="26327"/>
            </a:xfrm>
            <a:custGeom>
              <a:avLst/>
              <a:gdLst>
                <a:gd name="connsiteX0" fmla="*/ 26328 w 26327"/>
                <a:gd name="connsiteY0" fmla="*/ 13164 h 26327"/>
                <a:gd name="connsiteX1" fmla="*/ 13164 w 26327"/>
                <a:gd name="connsiteY1" fmla="*/ 26328 h 26327"/>
                <a:gd name="connsiteX2" fmla="*/ 0 w 26327"/>
                <a:gd name="connsiteY2" fmla="*/ 13164 h 26327"/>
                <a:gd name="connsiteX3" fmla="*/ 13164 w 26327"/>
                <a:gd name="connsiteY3" fmla="*/ 0 h 26327"/>
                <a:gd name="connsiteX4" fmla="*/ 26328 w 26327"/>
                <a:gd name="connsiteY4" fmla="*/ 13164 h 2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27" h="26327">
                  <a:moveTo>
                    <a:pt x="26328" y="13164"/>
                  </a:moveTo>
                  <a:cubicBezTo>
                    <a:pt x="26328" y="20477"/>
                    <a:pt x="20477" y="26328"/>
                    <a:pt x="13164" y="26328"/>
                  </a:cubicBezTo>
                  <a:cubicBezTo>
                    <a:pt x="5851" y="26328"/>
                    <a:pt x="0" y="20477"/>
                    <a:pt x="0" y="13164"/>
                  </a:cubicBezTo>
                  <a:cubicBezTo>
                    <a:pt x="0" y="5851"/>
                    <a:pt x="5851" y="0"/>
                    <a:pt x="13164" y="0"/>
                  </a:cubicBezTo>
                  <a:cubicBezTo>
                    <a:pt x="20477" y="0"/>
                    <a:pt x="26328" y="5851"/>
                    <a:pt x="26328" y="1316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6" name="任意多边形: 形状 115"/>
            <p:cNvSpPr/>
            <p:nvPr/>
          </p:nvSpPr>
          <p:spPr>
            <a:xfrm>
              <a:off x="10011547" y="1082889"/>
              <a:ext cx="26327" cy="26327"/>
            </a:xfrm>
            <a:custGeom>
              <a:avLst/>
              <a:gdLst>
                <a:gd name="connsiteX0" fmla="*/ 26328 w 26327"/>
                <a:gd name="connsiteY0" fmla="*/ 13164 h 26327"/>
                <a:gd name="connsiteX1" fmla="*/ 13164 w 26327"/>
                <a:gd name="connsiteY1" fmla="*/ 26328 h 26327"/>
                <a:gd name="connsiteX2" fmla="*/ 0 w 26327"/>
                <a:gd name="connsiteY2" fmla="*/ 13164 h 26327"/>
                <a:gd name="connsiteX3" fmla="*/ 13164 w 26327"/>
                <a:gd name="connsiteY3" fmla="*/ 0 h 26327"/>
                <a:gd name="connsiteX4" fmla="*/ 26328 w 26327"/>
                <a:gd name="connsiteY4" fmla="*/ 13164 h 2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27" h="26327">
                  <a:moveTo>
                    <a:pt x="26328" y="13164"/>
                  </a:moveTo>
                  <a:cubicBezTo>
                    <a:pt x="26328" y="20477"/>
                    <a:pt x="20477" y="26328"/>
                    <a:pt x="13164" y="26328"/>
                  </a:cubicBezTo>
                  <a:cubicBezTo>
                    <a:pt x="5851" y="26328"/>
                    <a:pt x="0" y="20477"/>
                    <a:pt x="0" y="13164"/>
                  </a:cubicBezTo>
                  <a:cubicBezTo>
                    <a:pt x="0" y="5851"/>
                    <a:pt x="5851" y="0"/>
                    <a:pt x="13164" y="0"/>
                  </a:cubicBezTo>
                  <a:cubicBezTo>
                    <a:pt x="20477" y="0"/>
                    <a:pt x="26328" y="5851"/>
                    <a:pt x="26328" y="1316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7" name="任意多边形: 形状 116"/>
            <p:cNvSpPr/>
            <p:nvPr/>
          </p:nvSpPr>
          <p:spPr>
            <a:xfrm>
              <a:off x="10011547" y="1271572"/>
              <a:ext cx="26327" cy="26327"/>
            </a:xfrm>
            <a:custGeom>
              <a:avLst/>
              <a:gdLst>
                <a:gd name="connsiteX0" fmla="*/ 26328 w 26327"/>
                <a:gd name="connsiteY0" fmla="*/ 13164 h 26327"/>
                <a:gd name="connsiteX1" fmla="*/ 13164 w 26327"/>
                <a:gd name="connsiteY1" fmla="*/ 26328 h 26327"/>
                <a:gd name="connsiteX2" fmla="*/ 0 w 26327"/>
                <a:gd name="connsiteY2" fmla="*/ 13164 h 26327"/>
                <a:gd name="connsiteX3" fmla="*/ 13164 w 26327"/>
                <a:gd name="connsiteY3" fmla="*/ 0 h 26327"/>
                <a:gd name="connsiteX4" fmla="*/ 26328 w 26327"/>
                <a:gd name="connsiteY4" fmla="*/ 13164 h 2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27" h="26327">
                  <a:moveTo>
                    <a:pt x="26328" y="13164"/>
                  </a:moveTo>
                  <a:cubicBezTo>
                    <a:pt x="26328" y="20477"/>
                    <a:pt x="20477" y="26328"/>
                    <a:pt x="13164" y="26328"/>
                  </a:cubicBezTo>
                  <a:cubicBezTo>
                    <a:pt x="5851" y="26328"/>
                    <a:pt x="0" y="20477"/>
                    <a:pt x="0" y="13164"/>
                  </a:cubicBezTo>
                  <a:cubicBezTo>
                    <a:pt x="0" y="5851"/>
                    <a:pt x="5851" y="0"/>
                    <a:pt x="13164" y="0"/>
                  </a:cubicBezTo>
                  <a:cubicBezTo>
                    <a:pt x="20477" y="0"/>
                    <a:pt x="26328" y="5851"/>
                    <a:pt x="26328" y="1316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8" name="任意多边形: 形状 117"/>
            <p:cNvSpPr/>
            <p:nvPr/>
          </p:nvSpPr>
          <p:spPr>
            <a:xfrm>
              <a:off x="10011547" y="1365183"/>
              <a:ext cx="26327" cy="26327"/>
            </a:xfrm>
            <a:custGeom>
              <a:avLst/>
              <a:gdLst>
                <a:gd name="connsiteX0" fmla="*/ 26328 w 26327"/>
                <a:gd name="connsiteY0" fmla="*/ 13164 h 26327"/>
                <a:gd name="connsiteX1" fmla="*/ 13164 w 26327"/>
                <a:gd name="connsiteY1" fmla="*/ 26328 h 26327"/>
                <a:gd name="connsiteX2" fmla="*/ 0 w 26327"/>
                <a:gd name="connsiteY2" fmla="*/ 13164 h 26327"/>
                <a:gd name="connsiteX3" fmla="*/ 13164 w 26327"/>
                <a:gd name="connsiteY3" fmla="*/ 0 h 26327"/>
                <a:gd name="connsiteX4" fmla="*/ 26328 w 26327"/>
                <a:gd name="connsiteY4" fmla="*/ 13164 h 2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27" h="26327">
                  <a:moveTo>
                    <a:pt x="26328" y="13164"/>
                  </a:moveTo>
                  <a:cubicBezTo>
                    <a:pt x="26328" y="20434"/>
                    <a:pt x="20434" y="26328"/>
                    <a:pt x="13164" y="26328"/>
                  </a:cubicBezTo>
                  <a:cubicBezTo>
                    <a:pt x="5894" y="26328"/>
                    <a:pt x="0" y="20434"/>
                    <a:pt x="0" y="13164"/>
                  </a:cubicBezTo>
                  <a:cubicBezTo>
                    <a:pt x="0" y="5894"/>
                    <a:pt x="5894" y="0"/>
                    <a:pt x="13164" y="0"/>
                  </a:cubicBezTo>
                  <a:cubicBezTo>
                    <a:pt x="20434" y="0"/>
                    <a:pt x="26328" y="5894"/>
                    <a:pt x="26328" y="1316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9" name="任意多边形: 形状 118"/>
            <p:cNvSpPr/>
            <p:nvPr/>
          </p:nvSpPr>
          <p:spPr>
            <a:xfrm>
              <a:off x="10011547" y="1460256"/>
              <a:ext cx="26327" cy="26327"/>
            </a:xfrm>
            <a:custGeom>
              <a:avLst/>
              <a:gdLst>
                <a:gd name="connsiteX0" fmla="*/ 26328 w 26327"/>
                <a:gd name="connsiteY0" fmla="*/ 13164 h 26327"/>
                <a:gd name="connsiteX1" fmla="*/ 13164 w 26327"/>
                <a:gd name="connsiteY1" fmla="*/ 26328 h 26327"/>
                <a:gd name="connsiteX2" fmla="*/ 0 w 26327"/>
                <a:gd name="connsiteY2" fmla="*/ 13164 h 26327"/>
                <a:gd name="connsiteX3" fmla="*/ 13164 w 26327"/>
                <a:gd name="connsiteY3" fmla="*/ 0 h 26327"/>
                <a:gd name="connsiteX4" fmla="*/ 26328 w 26327"/>
                <a:gd name="connsiteY4" fmla="*/ 13164 h 2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27" h="26327">
                  <a:moveTo>
                    <a:pt x="26328" y="13164"/>
                  </a:moveTo>
                  <a:cubicBezTo>
                    <a:pt x="26328" y="20477"/>
                    <a:pt x="20477" y="26328"/>
                    <a:pt x="13164" y="26328"/>
                  </a:cubicBezTo>
                  <a:cubicBezTo>
                    <a:pt x="5851" y="26328"/>
                    <a:pt x="0" y="20477"/>
                    <a:pt x="0" y="13164"/>
                  </a:cubicBezTo>
                  <a:cubicBezTo>
                    <a:pt x="0" y="5851"/>
                    <a:pt x="5851" y="0"/>
                    <a:pt x="13164" y="0"/>
                  </a:cubicBezTo>
                  <a:cubicBezTo>
                    <a:pt x="20477" y="0"/>
                    <a:pt x="26328" y="5851"/>
                    <a:pt x="26328" y="1316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0" name="任意多边形: 形状 119"/>
            <p:cNvSpPr/>
            <p:nvPr/>
          </p:nvSpPr>
          <p:spPr>
            <a:xfrm>
              <a:off x="10011547" y="1553866"/>
              <a:ext cx="26327" cy="26327"/>
            </a:xfrm>
            <a:custGeom>
              <a:avLst/>
              <a:gdLst>
                <a:gd name="connsiteX0" fmla="*/ 26328 w 26327"/>
                <a:gd name="connsiteY0" fmla="*/ 13164 h 26327"/>
                <a:gd name="connsiteX1" fmla="*/ 13164 w 26327"/>
                <a:gd name="connsiteY1" fmla="*/ 26328 h 26327"/>
                <a:gd name="connsiteX2" fmla="*/ 0 w 26327"/>
                <a:gd name="connsiteY2" fmla="*/ 13164 h 26327"/>
                <a:gd name="connsiteX3" fmla="*/ 13164 w 26327"/>
                <a:gd name="connsiteY3" fmla="*/ 0 h 26327"/>
                <a:gd name="connsiteX4" fmla="*/ 26328 w 26327"/>
                <a:gd name="connsiteY4" fmla="*/ 13164 h 2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27" h="26327">
                  <a:moveTo>
                    <a:pt x="26328" y="13164"/>
                  </a:moveTo>
                  <a:cubicBezTo>
                    <a:pt x="26328" y="20477"/>
                    <a:pt x="20477" y="26328"/>
                    <a:pt x="13164" y="26328"/>
                  </a:cubicBezTo>
                  <a:cubicBezTo>
                    <a:pt x="5851" y="26328"/>
                    <a:pt x="0" y="20477"/>
                    <a:pt x="0" y="13164"/>
                  </a:cubicBezTo>
                  <a:cubicBezTo>
                    <a:pt x="0" y="5851"/>
                    <a:pt x="5851" y="0"/>
                    <a:pt x="13164" y="0"/>
                  </a:cubicBezTo>
                  <a:cubicBezTo>
                    <a:pt x="20477" y="0"/>
                    <a:pt x="26328" y="5851"/>
                    <a:pt x="26328" y="1316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1" name="任意多边形: 形状 120"/>
            <p:cNvSpPr/>
            <p:nvPr/>
          </p:nvSpPr>
          <p:spPr>
            <a:xfrm>
              <a:off x="10011547" y="1647476"/>
              <a:ext cx="26327" cy="26327"/>
            </a:xfrm>
            <a:custGeom>
              <a:avLst/>
              <a:gdLst>
                <a:gd name="connsiteX0" fmla="*/ 26328 w 26327"/>
                <a:gd name="connsiteY0" fmla="*/ 13164 h 26327"/>
                <a:gd name="connsiteX1" fmla="*/ 13164 w 26327"/>
                <a:gd name="connsiteY1" fmla="*/ 26328 h 26327"/>
                <a:gd name="connsiteX2" fmla="*/ 0 w 26327"/>
                <a:gd name="connsiteY2" fmla="*/ 13164 h 26327"/>
                <a:gd name="connsiteX3" fmla="*/ 13164 w 26327"/>
                <a:gd name="connsiteY3" fmla="*/ 0 h 26327"/>
                <a:gd name="connsiteX4" fmla="*/ 26328 w 26327"/>
                <a:gd name="connsiteY4" fmla="*/ 13164 h 26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27" h="26327">
                  <a:moveTo>
                    <a:pt x="26328" y="13164"/>
                  </a:moveTo>
                  <a:cubicBezTo>
                    <a:pt x="26328" y="20434"/>
                    <a:pt x="20434" y="26328"/>
                    <a:pt x="13164" y="26328"/>
                  </a:cubicBezTo>
                  <a:cubicBezTo>
                    <a:pt x="5894" y="26328"/>
                    <a:pt x="0" y="20434"/>
                    <a:pt x="0" y="13164"/>
                  </a:cubicBezTo>
                  <a:cubicBezTo>
                    <a:pt x="0" y="5894"/>
                    <a:pt x="5894" y="0"/>
                    <a:pt x="13164" y="0"/>
                  </a:cubicBezTo>
                  <a:cubicBezTo>
                    <a:pt x="20434" y="0"/>
                    <a:pt x="26328" y="5894"/>
                    <a:pt x="26328" y="13164"/>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2" name="任意多边形: 形状 121"/>
            <p:cNvSpPr/>
            <p:nvPr/>
          </p:nvSpPr>
          <p:spPr>
            <a:xfrm>
              <a:off x="9931101" y="708447"/>
              <a:ext cx="23402" cy="23402"/>
            </a:xfrm>
            <a:custGeom>
              <a:avLst/>
              <a:gdLst>
                <a:gd name="connsiteX0" fmla="*/ 23403 w 23402"/>
                <a:gd name="connsiteY0" fmla="*/ 11701 h 23402"/>
                <a:gd name="connsiteX1" fmla="*/ 11701 w 23402"/>
                <a:gd name="connsiteY1" fmla="*/ 23403 h 23402"/>
                <a:gd name="connsiteX2" fmla="*/ 0 w 23402"/>
                <a:gd name="connsiteY2" fmla="*/ 11701 h 23402"/>
                <a:gd name="connsiteX3" fmla="*/ 11701 w 23402"/>
                <a:gd name="connsiteY3" fmla="*/ 0 h 23402"/>
                <a:gd name="connsiteX4" fmla="*/ 23403 w 23402"/>
                <a:gd name="connsiteY4" fmla="*/ 11701 h 2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02" h="23402">
                  <a:moveTo>
                    <a:pt x="23403" y="11701"/>
                  </a:moveTo>
                  <a:cubicBezTo>
                    <a:pt x="23403" y="17552"/>
                    <a:pt x="17552" y="23403"/>
                    <a:pt x="11701" y="23403"/>
                  </a:cubicBezTo>
                  <a:cubicBezTo>
                    <a:pt x="5850" y="23403"/>
                    <a:pt x="0" y="17552"/>
                    <a:pt x="0" y="11701"/>
                  </a:cubicBezTo>
                  <a:cubicBezTo>
                    <a:pt x="0" y="5851"/>
                    <a:pt x="5850" y="0"/>
                    <a:pt x="11701" y="0"/>
                  </a:cubicBezTo>
                  <a:cubicBezTo>
                    <a:pt x="17552" y="0"/>
                    <a:pt x="23403" y="4388"/>
                    <a:pt x="23403" y="1170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3" name="任意多边形: 形状 122"/>
            <p:cNvSpPr/>
            <p:nvPr/>
          </p:nvSpPr>
          <p:spPr>
            <a:xfrm>
              <a:off x="9931101" y="802057"/>
              <a:ext cx="23402" cy="23402"/>
            </a:xfrm>
            <a:custGeom>
              <a:avLst/>
              <a:gdLst>
                <a:gd name="connsiteX0" fmla="*/ 23403 w 23402"/>
                <a:gd name="connsiteY0" fmla="*/ 11701 h 23402"/>
                <a:gd name="connsiteX1" fmla="*/ 11701 w 23402"/>
                <a:gd name="connsiteY1" fmla="*/ 23403 h 23402"/>
                <a:gd name="connsiteX2" fmla="*/ 0 w 23402"/>
                <a:gd name="connsiteY2" fmla="*/ 11701 h 23402"/>
                <a:gd name="connsiteX3" fmla="*/ 11701 w 23402"/>
                <a:gd name="connsiteY3" fmla="*/ 0 h 23402"/>
                <a:gd name="connsiteX4" fmla="*/ 23403 w 23402"/>
                <a:gd name="connsiteY4" fmla="*/ 11701 h 2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02" h="23402">
                  <a:moveTo>
                    <a:pt x="23403" y="11701"/>
                  </a:moveTo>
                  <a:cubicBezTo>
                    <a:pt x="23403" y="17552"/>
                    <a:pt x="17552" y="23403"/>
                    <a:pt x="11701" y="23403"/>
                  </a:cubicBezTo>
                  <a:cubicBezTo>
                    <a:pt x="5850" y="23403"/>
                    <a:pt x="0" y="17552"/>
                    <a:pt x="0" y="11701"/>
                  </a:cubicBezTo>
                  <a:cubicBezTo>
                    <a:pt x="0" y="5851"/>
                    <a:pt x="5850" y="0"/>
                    <a:pt x="11701" y="0"/>
                  </a:cubicBezTo>
                  <a:cubicBezTo>
                    <a:pt x="17552" y="0"/>
                    <a:pt x="23403" y="5851"/>
                    <a:pt x="23403" y="1170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4" name="任意多边形: 形状 123"/>
            <p:cNvSpPr/>
            <p:nvPr/>
          </p:nvSpPr>
          <p:spPr>
            <a:xfrm>
              <a:off x="9931101" y="897130"/>
              <a:ext cx="23402" cy="23402"/>
            </a:xfrm>
            <a:custGeom>
              <a:avLst/>
              <a:gdLst>
                <a:gd name="connsiteX0" fmla="*/ 23403 w 23402"/>
                <a:gd name="connsiteY0" fmla="*/ 11701 h 23402"/>
                <a:gd name="connsiteX1" fmla="*/ 11701 w 23402"/>
                <a:gd name="connsiteY1" fmla="*/ 23403 h 23402"/>
                <a:gd name="connsiteX2" fmla="*/ 0 w 23402"/>
                <a:gd name="connsiteY2" fmla="*/ 11701 h 23402"/>
                <a:gd name="connsiteX3" fmla="*/ 11701 w 23402"/>
                <a:gd name="connsiteY3" fmla="*/ 0 h 23402"/>
                <a:gd name="connsiteX4" fmla="*/ 23403 w 23402"/>
                <a:gd name="connsiteY4" fmla="*/ 11701 h 2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02" h="23402">
                  <a:moveTo>
                    <a:pt x="23403" y="11701"/>
                  </a:moveTo>
                  <a:cubicBezTo>
                    <a:pt x="23403" y="17552"/>
                    <a:pt x="17552" y="23403"/>
                    <a:pt x="11701" y="23403"/>
                  </a:cubicBezTo>
                  <a:cubicBezTo>
                    <a:pt x="5850" y="23403"/>
                    <a:pt x="0" y="17552"/>
                    <a:pt x="0" y="11701"/>
                  </a:cubicBezTo>
                  <a:cubicBezTo>
                    <a:pt x="0" y="5851"/>
                    <a:pt x="5850" y="0"/>
                    <a:pt x="11701" y="0"/>
                  </a:cubicBezTo>
                  <a:cubicBezTo>
                    <a:pt x="17552" y="0"/>
                    <a:pt x="23403" y="4388"/>
                    <a:pt x="23403" y="1170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5" name="任意多边形: 形状 124"/>
            <p:cNvSpPr/>
            <p:nvPr/>
          </p:nvSpPr>
          <p:spPr>
            <a:xfrm>
              <a:off x="9931101" y="990741"/>
              <a:ext cx="23402" cy="23402"/>
            </a:xfrm>
            <a:custGeom>
              <a:avLst/>
              <a:gdLst>
                <a:gd name="connsiteX0" fmla="*/ 23403 w 23402"/>
                <a:gd name="connsiteY0" fmla="*/ 11701 h 23402"/>
                <a:gd name="connsiteX1" fmla="*/ 11701 w 23402"/>
                <a:gd name="connsiteY1" fmla="*/ 23403 h 23402"/>
                <a:gd name="connsiteX2" fmla="*/ 0 w 23402"/>
                <a:gd name="connsiteY2" fmla="*/ 11701 h 23402"/>
                <a:gd name="connsiteX3" fmla="*/ 11701 w 23402"/>
                <a:gd name="connsiteY3" fmla="*/ 0 h 23402"/>
                <a:gd name="connsiteX4" fmla="*/ 23403 w 23402"/>
                <a:gd name="connsiteY4" fmla="*/ 11701 h 2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02" h="23402">
                  <a:moveTo>
                    <a:pt x="23403" y="11701"/>
                  </a:moveTo>
                  <a:cubicBezTo>
                    <a:pt x="23403" y="17552"/>
                    <a:pt x="17552" y="23403"/>
                    <a:pt x="11701" y="23403"/>
                  </a:cubicBezTo>
                  <a:cubicBezTo>
                    <a:pt x="5850" y="23403"/>
                    <a:pt x="0" y="17552"/>
                    <a:pt x="0" y="11701"/>
                  </a:cubicBezTo>
                  <a:cubicBezTo>
                    <a:pt x="0" y="5851"/>
                    <a:pt x="5850" y="0"/>
                    <a:pt x="11701" y="0"/>
                  </a:cubicBezTo>
                  <a:cubicBezTo>
                    <a:pt x="17552" y="0"/>
                    <a:pt x="23403" y="5851"/>
                    <a:pt x="23403" y="1170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6" name="任意多边形: 形状 125"/>
            <p:cNvSpPr/>
            <p:nvPr/>
          </p:nvSpPr>
          <p:spPr>
            <a:xfrm>
              <a:off x="9931101" y="1366645"/>
              <a:ext cx="23402" cy="23402"/>
            </a:xfrm>
            <a:custGeom>
              <a:avLst/>
              <a:gdLst>
                <a:gd name="connsiteX0" fmla="*/ 23403 w 23402"/>
                <a:gd name="connsiteY0" fmla="*/ 11701 h 23402"/>
                <a:gd name="connsiteX1" fmla="*/ 11701 w 23402"/>
                <a:gd name="connsiteY1" fmla="*/ 23403 h 23402"/>
                <a:gd name="connsiteX2" fmla="*/ 0 w 23402"/>
                <a:gd name="connsiteY2" fmla="*/ 11701 h 23402"/>
                <a:gd name="connsiteX3" fmla="*/ 11701 w 23402"/>
                <a:gd name="connsiteY3" fmla="*/ 0 h 23402"/>
                <a:gd name="connsiteX4" fmla="*/ 23403 w 23402"/>
                <a:gd name="connsiteY4" fmla="*/ 11701 h 2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02" h="23402">
                  <a:moveTo>
                    <a:pt x="23403" y="11701"/>
                  </a:moveTo>
                  <a:cubicBezTo>
                    <a:pt x="23403" y="17552"/>
                    <a:pt x="17552" y="23403"/>
                    <a:pt x="11701" y="23403"/>
                  </a:cubicBezTo>
                  <a:cubicBezTo>
                    <a:pt x="5850" y="23403"/>
                    <a:pt x="0" y="17552"/>
                    <a:pt x="0" y="11701"/>
                  </a:cubicBezTo>
                  <a:cubicBezTo>
                    <a:pt x="0" y="5851"/>
                    <a:pt x="5850" y="0"/>
                    <a:pt x="11701" y="0"/>
                  </a:cubicBezTo>
                  <a:cubicBezTo>
                    <a:pt x="17552" y="0"/>
                    <a:pt x="23403" y="5851"/>
                    <a:pt x="23403" y="1170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7" name="任意多边形: 形状 126"/>
            <p:cNvSpPr/>
            <p:nvPr/>
          </p:nvSpPr>
          <p:spPr>
            <a:xfrm>
              <a:off x="9931101" y="1461718"/>
              <a:ext cx="23402" cy="23402"/>
            </a:xfrm>
            <a:custGeom>
              <a:avLst/>
              <a:gdLst>
                <a:gd name="connsiteX0" fmla="*/ 23403 w 23402"/>
                <a:gd name="connsiteY0" fmla="*/ 11701 h 23402"/>
                <a:gd name="connsiteX1" fmla="*/ 11701 w 23402"/>
                <a:gd name="connsiteY1" fmla="*/ 23403 h 23402"/>
                <a:gd name="connsiteX2" fmla="*/ 0 w 23402"/>
                <a:gd name="connsiteY2" fmla="*/ 11701 h 23402"/>
                <a:gd name="connsiteX3" fmla="*/ 11701 w 23402"/>
                <a:gd name="connsiteY3" fmla="*/ 0 h 23402"/>
                <a:gd name="connsiteX4" fmla="*/ 23403 w 23402"/>
                <a:gd name="connsiteY4" fmla="*/ 11701 h 2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02" h="23402">
                  <a:moveTo>
                    <a:pt x="23403" y="11701"/>
                  </a:moveTo>
                  <a:cubicBezTo>
                    <a:pt x="23403" y="17552"/>
                    <a:pt x="17552" y="23403"/>
                    <a:pt x="11701" y="23403"/>
                  </a:cubicBezTo>
                  <a:cubicBezTo>
                    <a:pt x="5850" y="23403"/>
                    <a:pt x="0" y="17552"/>
                    <a:pt x="0" y="11701"/>
                  </a:cubicBezTo>
                  <a:cubicBezTo>
                    <a:pt x="0" y="5851"/>
                    <a:pt x="5850" y="0"/>
                    <a:pt x="11701" y="0"/>
                  </a:cubicBezTo>
                  <a:cubicBezTo>
                    <a:pt x="17552" y="0"/>
                    <a:pt x="23403" y="4388"/>
                    <a:pt x="23403" y="1170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8" name="任意多边形: 形状 127"/>
            <p:cNvSpPr/>
            <p:nvPr/>
          </p:nvSpPr>
          <p:spPr>
            <a:xfrm>
              <a:off x="9931101" y="1555329"/>
              <a:ext cx="23402" cy="23402"/>
            </a:xfrm>
            <a:custGeom>
              <a:avLst/>
              <a:gdLst>
                <a:gd name="connsiteX0" fmla="*/ 23403 w 23402"/>
                <a:gd name="connsiteY0" fmla="*/ 11701 h 23402"/>
                <a:gd name="connsiteX1" fmla="*/ 11701 w 23402"/>
                <a:gd name="connsiteY1" fmla="*/ 23403 h 23402"/>
                <a:gd name="connsiteX2" fmla="*/ 0 w 23402"/>
                <a:gd name="connsiteY2" fmla="*/ 11701 h 23402"/>
                <a:gd name="connsiteX3" fmla="*/ 11701 w 23402"/>
                <a:gd name="connsiteY3" fmla="*/ 0 h 23402"/>
                <a:gd name="connsiteX4" fmla="*/ 23403 w 23402"/>
                <a:gd name="connsiteY4" fmla="*/ 11701 h 2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02" h="23402">
                  <a:moveTo>
                    <a:pt x="23403" y="11701"/>
                  </a:moveTo>
                  <a:cubicBezTo>
                    <a:pt x="23403" y="17552"/>
                    <a:pt x="17552" y="23403"/>
                    <a:pt x="11701" y="23403"/>
                  </a:cubicBezTo>
                  <a:cubicBezTo>
                    <a:pt x="5850" y="23403"/>
                    <a:pt x="0" y="17552"/>
                    <a:pt x="0" y="11701"/>
                  </a:cubicBezTo>
                  <a:cubicBezTo>
                    <a:pt x="0" y="5851"/>
                    <a:pt x="5850" y="0"/>
                    <a:pt x="11701" y="0"/>
                  </a:cubicBezTo>
                  <a:cubicBezTo>
                    <a:pt x="17552" y="0"/>
                    <a:pt x="23403" y="5851"/>
                    <a:pt x="23403" y="1170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29" name="任意多边形: 形状 128"/>
            <p:cNvSpPr/>
            <p:nvPr/>
          </p:nvSpPr>
          <p:spPr>
            <a:xfrm>
              <a:off x="9931101" y="1648939"/>
              <a:ext cx="23402" cy="23402"/>
            </a:xfrm>
            <a:custGeom>
              <a:avLst/>
              <a:gdLst>
                <a:gd name="connsiteX0" fmla="*/ 23403 w 23402"/>
                <a:gd name="connsiteY0" fmla="*/ 11701 h 23402"/>
                <a:gd name="connsiteX1" fmla="*/ 11701 w 23402"/>
                <a:gd name="connsiteY1" fmla="*/ 23403 h 23402"/>
                <a:gd name="connsiteX2" fmla="*/ 0 w 23402"/>
                <a:gd name="connsiteY2" fmla="*/ 11701 h 23402"/>
                <a:gd name="connsiteX3" fmla="*/ 11701 w 23402"/>
                <a:gd name="connsiteY3" fmla="*/ 0 h 23402"/>
                <a:gd name="connsiteX4" fmla="*/ 23403 w 23402"/>
                <a:gd name="connsiteY4" fmla="*/ 11701 h 2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02" h="23402">
                  <a:moveTo>
                    <a:pt x="23403" y="11701"/>
                  </a:moveTo>
                  <a:cubicBezTo>
                    <a:pt x="23403" y="17552"/>
                    <a:pt x="17552" y="23403"/>
                    <a:pt x="11701" y="23403"/>
                  </a:cubicBezTo>
                  <a:cubicBezTo>
                    <a:pt x="5850" y="23403"/>
                    <a:pt x="0" y="17552"/>
                    <a:pt x="0" y="11701"/>
                  </a:cubicBezTo>
                  <a:cubicBezTo>
                    <a:pt x="0" y="5851"/>
                    <a:pt x="5850" y="0"/>
                    <a:pt x="11701" y="0"/>
                  </a:cubicBezTo>
                  <a:cubicBezTo>
                    <a:pt x="17552" y="0"/>
                    <a:pt x="23403" y="5851"/>
                    <a:pt x="23403" y="11701"/>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0" name="任意多边形: 形状 129"/>
            <p:cNvSpPr/>
            <p:nvPr/>
          </p:nvSpPr>
          <p:spPr>
            <a:xfrm>
              <a:off x="9850654" y="709910"/>
              <a:ext cx="20477" cy="20477"/>
            </a:xfrm>
            <a:custGeom>
              <a:avLst/>
              <a:gdLst>
                <a:gd name="connsiteX0" fmla="*/ 20478 w 20477"/>
                <a:gd name="connsiteY0" fmla="*/ 10239 h 20477"/>
                <a:gd name="connsiteX1" fmla="*/ 10239 w 20477"/>
                <a:gd name="connsiteY1" fmla="*/ 20477 h 20477"/>
                <a:gd name="connsiteX2" fmla="*/ 0 w 20477"/>
                <a:gd name="connsiteY2" fmla="*/ 10239 h 20477"/>
                <a:gd name="connsiteX3" fmla="*/ 10239 w 20477"/>
                <a:gd name="connsiteY3" fmla="*/ 0 h 20477"/>
                <a:gd name="connsiteX4" fmla="*/ 20478 w 20477"/>
                <a:gd name="connsiteY4" fmla="*/ 10239 h 20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7" h="20477">
                  <a:moveTo>
                    <a:pt x="20478" y="10239"/>
                  </a:moveTo>
                  <a:cubicBezTo>
                    <a:pt x="20478" y="16089"/>
                    <a:pt x="16089" y="20477"/>
                    <a:pt x="10239" y="20477"/>
                  </a:cubicBezTo>
                  <a:cubicBezTo>
                    <a:pt x="4388" y="20477"/>
                    <a:pt x="0" y="16089"/>
                    <a:pt x="0" y="10239"/>
                  </a:cubicBezTo>
                  <a:cubicBezTo>
                    <a:pt x="0" y="4388"/>
                    <a:pt x="4388" y="0"/>
                    <a:pt x="10239" y="0"/>
                  </a:cubicBezTo>
                  <a:cubicBezTo>
                    <a:pt x="16089" y="0"/>
                    <a:pt x="20478" y="4388"/>
                    <a:pt x="20478" y="1023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1" name="任意多边形: 形状 130"/>
            <p:cNvSpPr/>
            <p:nvPr/>
          </p:nvSpPr>
          <p:spPr>
            <a:xfrm>
              <a:off x="9850654" y="803520"/>
              <a:ext cx="20477" cy="20477"/>
            </a:xfrm>
            <a:custGeom>
              <a:avLst/>
              <a:gdLst>
                <a:gd name="connsiteX0" fmla="*/ 20478 w 20477"/>
                <a:gd name="connsiteY0" fmla="*/ 10239 h 20477"/>
                <a:gd name="connsiteX1" fmla="*/ 10239 w 20477"/>
                <a:gd name="connsiteY1" fmla="*/ 20477 h 20477"/>
                <a:gd name="connsiteX2" fmla="*/ 0 w 20477"/>
                <a:gd name="connsiteY2" fmla="*/ 10239 h 20477"/>
                <a:gd name="connsiteX3" fmla="*/ 10239 w 20477"/>
                <a:gd name="connsiteY3" fmla="*/ 0 h 20477"/>
                <a:gd name="connsiteX4" fmla="*/ 20478 w 20477"/>
                <a:gd name="connsiteY4" fmla="*/ 10239 h 20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7" h="20477">
                  <a:moveTo>
                    <a:pt x="20478" y="10239"/>
                  </a:moveTo>
                  <a:cubicBezTo>
                    <a:pt x="20478" y="16089"/>
                    <a:pt x="16089" y="20477"/>
                    <a:pt x="10239" y="20477"/>
                  </a:cubicBezTo>
                  <a:cubicBezTo>
                    <a:pt x="4388" y="20477"/>
                    <a:pt x="0" y="16089"/>
                    <a:pt x="0" y="10239"/>
                  </a:cubicBezTo>
                  <a:cubicBezTo>
                    <a:pt x="0" y="4388"/>
                    <a:pt x="4388" y="0"/>
                    <a:pt x="10239" y="0"/>
                  </a:cubicBezTo>
                  <a:cubicBezTo>
                    <a:pt x="16089" y="0"/>
                    <a:pt x="20478" y="4388"/>
                    <a:pt x="20478" y="1023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2" name="任意多边形: 形状 131"/>
            <p:cNvSpPr/>
            <p:nvPr/>
          </p:nvSpPr>
          <p:spPr>
            <a:xfrm>
              <a:off x="9850654" y="898593"/>
              <a:ext cx="20477" cy="20477"/>
            </a:xfrm>
            <a:custGeom>
              <a:avLst/>
              <a:gdLst>
                <a:gd name="connsiteX0" fmla="*/ 20478 w 20477"/>
                <a:gd name="connsiteY0" fmla="*/ 10239 h 20477"/>
                <a:gd name="connsiteX1" fmla="*/ 10239 w 20477"/>
                <a:gd name="connsiteY1" fmla="*/ 20477 h 20477"/>
                <a:gd name="connsiteX2" fmla="*/ 0 w 20477"/>
                <a:gd name="connsiteY2" fmla="*/ 10239 h 20477"/>
                <a:gd name="connsiteX3" fmla="*/ 10239 w 20477"/>
                <a:gd name="connsiteY3" fmla="*/ 0 h 20477"/>
                <a:gd name="connsiteX4" fmla="*/ 20478 w 20477"/>
                <a:gd name="connsiteY4" fmla="*/ 10239 h 20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7" h="20477">
                  <a:moveTo>
                    <a:pt x="20478" y="10239"/>
                  </a:moveTo>
                  <a:cubicBezTo>
                    <a:pt x="20478" y="16089"/>
                    <a:pt x="16089" y="20477"/>
                    <a:pt x="10239" y="20477"/>
                  </a:cubicBezTo>
                  <a:cubicBezTo>
                    <a:pt x="4388" y="20477"/>
                    <a:pt x="0" y="16089"/>
                    <a:pt x="0" y="10239"/>
                  </a:cubicBezTo>
                  <a:cubicBezTo>
                    <a:pt x="0" y="4388"/>
                    <a:pt x="4388" y="0"/>
                    <a:pt x="10239" y="0"/>
                  </a:cubicBezTo>
                  <a:cubicBezTo>
                    <a:pt x="16089" y="0"/>
                    <a:pt x="20478" y="4388"/>
                    <a:pt x="20478" y="1023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3" name="任意多边形: 形状 132"/>
            <p:cNvSpPr/>
            <p:nvPr/>
          </p:nvSpPr>
          <p:spPr>
            <a:xfrm>
              <a:off x="9850654" y="1463181"/>
              <a:ext cx="20477" cy="20477"/>
            </a:xfrm>
            <a:custGeom>
              <a:avLst/>
              <a:gdLst>
                <a:gd name="connsiteX0" fmla="*/ 20478 w 20477"/>
                <a:gd name="connsiteY0" fmla="*/ 10239 h 20477"/>
                <a:gd name="connsiteX1" fmla="*/ 10239 w 20477"/>
                <a:gd name="connsiteY1" fmla="*/ 20477 h 20477"/>
                <a:gd name="connsiteX2" fmla="*/ 0 w 20477"/>
                <a:gd name="connsiteY2" fmla="*/ 10239 h 20477"/>
                <a:gd name="connsiteX3" fmla="*/ 10239 w 20477"/>
                <a:gd name="connsiteY3" fmla="*/ 0 h 20477"/>
                <a:gd name="connsiteX4" fmla="*/ 20478 w 20477"/>
                <a:gd name="connsiteY4" fmla="*/ 10239 h 20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7" h="20477">
                  <a:moveTo>
                    <a:pt x="20478" y="10239"/>
                  </a:moveTo>
                  <a:cubicBezTo>
                    <a:pt x="20478" y="16089"/>
                    <a:pt x="16089" y="20477"/>
                    <a:pt x="10239" y="20477"/>
                  </a:cubicBezTo>
                  <a:cubicBezTo>
                    <a:pt x="4388" y="20477"/>
                    <a:pt x="0" y="16089"/>
                    <a:pt x="0" y="10239"/>
                  </a:cubicBezTo>
                  <a:cubicBezTo>
                    <a:pt x="0" y="4388"/>
                    <a:pt x="4388" y="0"/>
                    <a:pt x="10239" y="0"/>
                  </a:cubicBezTo>
                  <a:cubicBezTo>
                    <a:pt x="16089" y="0"/>
                    <a:pt x="20478" y="4388"/>
                    <a:pt x="20478" y="1023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4" name="任意多边形: 形状 133"/>
            <p:cNvSpPr/>
            <p:nvPr/>
          </p:nvSpPr>
          <p:spPr>
            <a:xfrm>
              <a:off x="9850654" y="1556791"/>
              <a:ext cx="20477" cy="20477"/>
            </a:xfrm>
            <a:custGeom>
              <a:avLst/>
              <a:gdLst>
                <a:gd name="connsiteX0" fmla="*/ 20478 w 20477"/>
                <a:gd name="connsiteY0" fmla="*/ 10239 h 20477"/>
                <a:gd name="connsiteX1" fmla="*/ 10239 w 20477"/>
                <a:gd name="connsiteY1" fmla="*/ 20477 h 20477"/>
                <a:gd name="connsiteX2" fmla="*/ 0 w 20477"/>
                <a:gd name="connsiteY2" fmla="*/ 10239 h 20477"/>
                <a:gd name="connsiteX3" fmla="*/ 10239 w 20477"/>
                <a:gd name="connsiteY3" fmla="*/ 0 h 20477"/>
                <a:gd name="connsiteX4" fmla="*/ 20478 w 20477"/>
                <a:gd name="connsiteY4" fmla="*/ 10239 h 20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7" h="20477">
                  <a:moveTo>
                    <a:pt x="20478" y="10239"/>
                  </a:moveTo>
                  <a:cubicBezTo>
                    <a:pt x="20478" y="16089"/>
                    <a:pt x="16089" y="20477"/>
                    <a:pt x="10239" y="20477"/>
                  </a:cubicBezTo>
                  <a:cubicBezTo>
                    <a:pt x="4388" y="20477"/>
                    <a:pt x="0" y="16089"/>
                    <a:pt x="0" y="10239"/>
                  </a:cubicBezTo>
                  <a:cubicBezTo>
                    <a:pt x="0" y="4388"/>
                    <a:pt x="4388" y="0"/>
                    <a:pt x="10239" y="0"/>
                  </a:cubicBezTo>
                  <a:cubicBezTo>
                    <a:pt x="16089" y="0"/>
                    <a:pt x="20478" y="4388"/>
                    <a:pt x="20478" y="1023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5" name="任意多边形: 形状 134"/>
            <p:cNvSpPr/>
            <p:nvPr/>
          </p:nvSpPr>
          <p:spPr>
            <a:xfrm>
              <a:off x="9850654" y="1650402"/>
              <a:ext cx="20477" cy="20477"/>
            </a:xfrm>
            <a:custGeom>
              <a:avLst/>
              <a:gdLst>
                <a:gd name="connsiteX0" fmla="*/ 20478 w 20477"/>
                <a:gd name="connsiteY0" fmla="*/ 10239 h 20477"/>
                <a:gd name="connsiteX1" fmla="*/ 10239 w 20477"/>
                <a:gd name="connsiteY1" fmla="*/ 20477 h 20477"/>
                <a:gd name="connsiteX2" fmla="*/ 0 w 20477"/>
                <a:gd name="connsiteY2" fmla="*/ 10239 h 20477"/>
                <a:gd name="connsiteX3" fmla="*/ 10239 w 20477"/>
                <a:gd name="connsiteY3" fmla="*/ 0 h 20477"/>
                <a:gd name="connsiteX4" fmla="*/ 20478 w 20477"/>
                <a:gd name="connsiteY4" fmla="*/ 10239 h 20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77" h="20477">
                  <a:moveTo>
                    <a:pt x="20478" y="10239"/>
                  </a:moveTo>
                  <a:cubicBezTo>
                    <a:pt x="20478" y="16089"/>
                    <a:pt x="16089" y="20477"/>
                    <a:pt x="10239" y="20477"/>
                  </a:cubicBezTo>
                  <a:cubicBezTo>
                    <a:pt x="4388" y="20477"/>
                    <a:pt x="0" y="16089"/>
                    <a:pt x="0" y="10239"/>
                  </a:cubicBezTo>
                  <a:cubicBezTo>
                    <a:pt x="0" y="4388"/>
                    <a:pt x="4388" y="0"/>
                    <a:pt x="10239" y="0"/>
                  </a:cubicBezTo>
                  <a:cubicBezTo>
                    <a:pt x="16089" y="0"/>
                    <a:pt x="20478" y="4388"/>
                    <a:pt x="20478" y="10239"/>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6" name="任意多边形: 形状 135"/>
            <p:cNvSpPr/>
            <p:nvPr/>
          </p:nvSpPr>
          <p:spPr>
            <a:xfrm>
              <a:off x="9770208" y="711372"/>
              <a:ext cx="17552" cy="17551"/>
            </a:xfrm>
            <a:custGeom>
              <a:avLst/>
              <a:gdLst>
                <a:gd name="connsiteX0" fmla="*/ 17552 w 17552"/>
                <a:gd name="connsiteY0" fmla="*/ 8776 h 17551"/>
                <a:gd name="connsiteX1" fmla="*/ 8776 w 17552"/>
                <a:gd name="connsiteY1" fmla="*/ 17552 h 17551"/>
                <a:gd name="connsiteX2" fmla="*/ 0 w 17552"/>
                <a:gd name="connsiteY2" fmla="*/ 8776 h 17551"/>
                <a:gd name="connsiteX3" fmla="*/ 8776 w 17552"/>
                <a:gd name="connsiteY3" fmla="*/ 0 h 17551"/>
                <a:gd name="connsiteX4" fmla="*/ 17552 w 17552"/>
                <a:gd name="connsiteY4" fmla="*/ 8776 h 17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52" h="17551">
                  <a:moveTo>
                    <a:pt x="17552" y="8776"/>
                  </a:moveTo>
                  <a:cubicBezTo>
                    <a:pt x="17552" y="13164"/>
                    <a:pt x="13164" y="17552"/>
                    <a:pt x="8776" y="17552"/>
                  </a:cubicBezTo>
                  <a:cubicBezTo>
                    <a:pt x="4388" y="17552"/>
                    <a:pt x="0" y="13164"/>
                    <a:pt x="0" y="8776"/>
                  </a:cubicBezTo>
                  <a:cubicBezTo>
                    <a:pt x="0" y="4388"/>
                    <a:pt x="4388" y="0"/>
                    <a:pt x="8776" y="0"/>
                  </a:cubicBezTo>
                  <a:cubicBezTo>
                    <a:pt x="13164" y="0"/>
                    <a:pt x="17552" y="4388"/>
                    <a:pt x="17552" y="8776"/>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7" name="任意多边形: 形状 136"/>
            <p:cNvSpPr/>
            <p:nvPr/>
          </p:nvSpPr>
          <p:spPr>
            <a:xfrm>
              <a:off x="9770208" y="804983"/>
              <a:ext cx="17552" cy="17551"/>
            </a:xfrm>
            <a:custGeom>
              <a:avLst/>
              <a:gdLst>
                <a:gd name="connsiteX0" fmla="*/ 17552 w 17552"/>
                <a:gd name="connsiteY0" fmla="*/ 8776 h 17551"/>
                <a:gd name="connsiteX1" fmla="*/ 8776 w 17552"/>
                <a:gd name="connsiteY1" fmla="*/ 17552 h 17551"/>
                <a:gd name="connsiteX2" fmla="*/ 0 w 17552"/>
                <a:gd name="connsiteY2" fmla="*/ 8776 h 17551"/>
                <a:gd name="connsiteX3" fmla="*/ 8776 w 17552"/>
                <a:gd name="connsiteY3" fmla="*/ 0 h 17551"/>
                <a:gd name="connsiteX4" fmla="*/ 17552 w 17552"/>
                <a:gd name="connsiteY4" fmla="*/ 8776 h 17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52" h="17551">
                  <a:moveTo>
                    <a:pt x="17552" y="8776"/>
                  </a:moveTo>
                  <a:cubicBezTo>
                    <a:pt x="17552" y="13164"/>
                    <a:pt x="13164" y="17552"/>
                    <a:pt x="8776" y="17552"/>
                  </a:cubicBezTo>
                  <a:cubicBezTo>
                    <a:pt x="4388" y="17552"/>
                    <a:pt x="0" y="13164"/>
                    <a:pt x="0" y="8776"/>
                  </a:cubicBezTo>
                  <a:cubicBezTo>
                    <a:pt x="0" y="4388"/>
                    <a:pt x="4388" y="0"/>
                    <a:pt x="8776" y="0"/>
                  </a:cubicBezTo>
                  <a:cubicBezTo>
                    <a:pt x="13164" y="0"/>
                    <a:pt x="17552" y="4388"/>
                    <a:pt x="17552" y="8776"/>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8" name="任意多边形: 形状 137"/>
            <p:cNvSpPr/>
            <p:nvPr/>
          </p:nvSpPr>
          <p:spPr>
            <a:xfrm>
              <a:off x="9770208" y="1558254"/>
              <a:ext cx="17552" cy="17551"/>
            </a:xfrm>
            <a:custGeom>
              <a:avLst/>
              <a:gdLst>
                <a:gd name="connsiteX0" fmla="*/ 17552 w 17552"/>
                <a:gd name="connsiteY0" fmla="*/ 8776 h 17551"/>
                <a:gd name="connsiteX1" fmla="*/ 8776 w 17552"/>
                <a:gd name="connsiteY1" fmla="*/ 17552 h 17551"/>
                <a:gd name="connsiteX2" fmla="*/ 0 w 17552"/>
                <a:gd name="connsiteY2" fmla="*/ 8776 h 17551"/>
                <a:gd name="connsiteX3" fmla="*/ 8776 w 17552"/>
                <a:gd name="connsiteY3" fmla="*/ 0 h 17551"/>
                <a:gd name="connsiteX4" fmla="*/ 17552 w 17552"/>
                <a:gd name="connsiteY4" fmla="*/ 8776 h 17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52" h="17551">
                  <a:moveTo>
                    <a:pt x="17552" y="8776"/>
                  </a:moveTo>
                  <a:cubicBezTo>
                    <a:pt x="17552" y="13164"/>
                    <a:pt x="13164" y="17552"/>
                    <a:pt x="8776" y="17552"/>
                  </a:cubicBezTo>
                  <a:cubicBezTo>
                    <a:pt x="4388" y="17552"/>
                    <a:pt x="0" y="13164"/>
                    <a:pt x="0" y="8776"/>
                  </a:cubicBezTo>
                  <a:cubicBezTo>
                    <a:pt x="0" y="4388"/>
                    <a:pt x="4388" y="0"/>
                    <a:pt x="8776" y="0"/>
                  </a:cubicBezTo>
                  <a:cubicBezTo>
                    <a:pt x="13164" y="0"/>
                    <a:pt x="17552" y="4388"/>
                    <a:pt x="17552" y="8776"/>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39" name="任意多边形: 形状 138"/>
            <p:cNvSpPr/>
            <p:nvPr/>
          </p:nvSpPr>
          <p:spPr>
            <a:xfrm>
              <a:off x="9770208" y="1651864"/>
              <a:ext cx="17552" cy="17551"/>
            </a:xfrm>
            <a:custGeom>
              <a:avLst/>
              <a:gdLst>
                <a:gd name="connsiteX0" fmla="*/ 17552 w 17552"/>
                <a:gd name="connsiteY0" fmla="*/ 8776 h 17551"/>
                <a:gd name="connsiteX1" fmla="*/ 8776 w 17552"/>
                <a:gd name="connsiteY1" fmla="*/ 17552 h 17551"/>
                <a:gd name="connsiteX2" fmla="*/ 0 w 17552"/>
                <a:gd name="connsiteY2" fmla="*/ 8776 h 17551"/>
                <a:gd name="connsiteX3" fmla="*/ 8776 w 17552"/>
                <a:gd name="connsiteY3" fmla="*/ 0 h 17551"/>
                <a:gd name="connsiteX4" fmla="*/ 17552 w 17552"/>
                <a:gd name="connsiteY4" fmla="*/ 8776 h 17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52" h="17551">
                  <a:moveTo>
                    <a:pt x="17552" y="8776"/>
                  </a:moveTo>
                  <a:cubicBezTo>
                    <a:pt x="17552" y="13164"/>
                    <a:pt x="13164" y="17552"/>
                    <a:pt x="8776" y="17552"/>
                  </a:cubicBezTo>
                  <a:cubicBezTo>
                    <a:pt x="4388" y="17552"/>
                    <a:pt x="0" y="13164"/>
                    <a:pt x="0" y="8776"/>
                  </a:cubicBezTo>
                  <a:cubicBezTo>
                    <a:pt x="0" y="4388"/>
                    <a:pt x="4388" y="0"/>
                    <a:pt x="8776" y="0"/>
                  </a:cubicBezTo>
                  <a:cubicBezTo>
                    <a:pt x="13164" y="0"/>
                    <a:pt x="17552" y="4388"/>
                    <a:pt x="17552" y="8776"/>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0" name="任意多边形: 形状 139"/>
            <p:cNvSpPr/>
            <p:nvPr/>
          </p:nvSpPr>
          <p:spPr>
            <a:xfrm>
              <a:off x="9689762" y="712835"/>
              <a:ext cx="14626" cy="14626"/>
            </a:xfrm>
            <a:custGeom>
              <a:avLst/>
              <a:gdLst>
                <a:gd name="connsiteX0" fmla="*/ 14626 w 14626"/>
                <a:gd name="connsiteY0" fmla="*/ 7313 h 14626"/>
                <a:gd name="connsiteX1" fmla="*/ 7313 w 14626"/>
                <a:gd name="connsiteY1" fmla="*/ 14627 h 14626"/>
                <a:gd name="connsiteX2" fmla="*/ 0 w 14626"/>
                <a:gd name="connsiteY2" fmla="*/ 7313 h 14626"/>
                <a:gd name="connsiteX3" fmla="*/ 7313 w 14626"/>
                <a:gd name="connsiteY3" fmla="*/ 0 h 14626"/>
                <a:gd name="connsiteX4" fmla="*/ 14626 w 14626"/>
                <a:gd name="connsiteY4" fmla="*/ 7313 h 146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26" h="14626">
                  <a:moveTo>
                    <a:pt x="14626" y="7313"/>
                  </a:moveTo>
                  <a:cubicBezTo>
                    <a:pt x="14626" y="11701"/>
                    <a:pt x="11702" y="14627"/>
                    <a:pt x="7313" y="14627"/>
                  </a:cubicBezTo>
                  <a:cubicBezTo>
                    <a:pt x="2925" y="14627"/>
                    <a:pt x="0" y="11701"/>
                    <a:pt x="0" y="7313"/>
                  </a:cubicBezTo>
                  <a:cubicBezTo>
                    <a:pt x="0" y="2925"/>
                    <a:pt x="2925" y="0"/>
                    <a:pt x="7313" y="0"/>
                  </a:cubicBezTo>
                  <a:cubicBezTo>
                    <a:pt x="11702" y="0"/>
                    <a:pt x="14626" y="2925"/>
                    <a:pt x="14626" y="731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41" name="任意多边形: 形状 140"/>
            <p:cNvSpPr/>
            <p:nvPr/>
          </p:nvSpPr>
          <p:spPr>
            <a:xfrm>
              <a:off x="9689762" y="1653327"/>
              <a:ext cx="14626" cy="14626"/>
            </a:xfrm>
            <a:custGeom>
              <a:avLst/>
              <a:gdLst>
                <a:gd name="connsiteX0" fmla="*/ 14626 w 14626"/>
                <a:gd name="connsiteY0" fmla="*/ 7313 h 14626"/>
                <a:gd name="connsiteX1" fmla="*/ 7313 w 14626"/>
                <a:gd name="connsiteY1" fmla="*/ 14627 h 14626"/>
                <a:gd name="connsiteX2" fmla="*/ 0 w 14626"/>
                <a:gd name="connsiteY2" fmla="*/ 7313 h 14626"/>
                <a:gd name="connsiteX3" fmla="*/ 7313 w 14626"/>
                <a:gd name="connsiteY3" fmla="*/ 0 h 14626"/>
                <a:gd name="connsiteX4" fmla="*/ 14626 w 14626"/>
                <a:gd name="connsiteY4" fmla="*/ 7313 h 146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26" h="14626">
                  <a:moveTo>
                    <a:pt x="14626" y="7313"/>
                  </a:moveTo>
                  <a:cubicBezTo>
                    <a:pt x="14626" y="11701"/>
                    <a:pt x="11702" y="14627"/>
                    <a:pt x="7313" y="14627"/>
                  </a:cubicBezTo>
                  <a:cubicBezTo>
                    <a:pt x="2925" y="14627"/>
                    <a:pt x="0" y="11701"/>
                    <a:pt x="0" y="7313"/>
                  </a:cubicBezTo>
                  <a:cubicBezTo>
                    <a:pt x="0" y="2925"/>
                    <a:pt x="2925" y="0"/>
                    <a:pt x="7313" y="0"/>
                  </a:cubicBezTo>
                  <a:cubicBezTo>
                    <a:pt x="11702" y="0"/>
                    <a:pt x="14626" y="4388"/>
                    <a:pt x="14626" y="7313"/>
                  </a:cubicBezTo>
                  <a:close/>
                </a:path>
              </a:pathLst>
            </a:custGeom>
            <a:grpFill/>
            <a:ln w="146237"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sp>
        <p:nvSpPr>
          <p:cNvPr id="6" name="矩形 5"/>
          <p:cNvSpPr/>
          <p:nvPr/>
        </p:nvSpPr>
        <p:spPr>
          <a:xfrm>
            <a:off x="565487" y="1188756"/>
            <a:ext cx="10591897" cy="5156216"/>
          </a:xfrm>
          <a:prstGeom prst="rect">
            <a:avLst/>
          </a:prstGeom>
          <a:noFill/>
          <a:ln w="38100" cap="rnd">
            <a:gradFill flip="none" rotWithShape="1">
              <a:gsLst>
                <a:gs pos="64000">
                  <a:schemeClr val="accent1">
                    <a:alpha val="0"/>
                  </a:schemeClr>
                </a:gs>
                <a:gs pos="100000">
                  <a:schemeClr val="accent1"/>
                </a:gs>
              </a:gsLst>
              <a:lin ang="13500000" scaled="1"/>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矩形 6"/>
          <p:cNvSpPr/>
          <p:nvPr/>
        </p:nvSpPr>
        <p:spPr>
          <a:xfrm>
            <a:off x="1459375" y="780179"/>
            <a:ext cx="9894167" cy="5371880"/>
          </a:xfrm>
          <a:prstGeom prst="rect">
            <a:avLst/>
          </a:prstGeom>
          <a:noFill/>
          <a:ln w="38100" cap="rnd">
            <a:gradFill flip="none" rotWithShape="1">
              <a:gsLst>
                <a:gs pos="64000">
                  <a:schemeClr val="accent1">
                    <a:alpha val="0"/>
                  </a:schemeClr>
                </a:gs>
                <a:gs pos="100000">
                  <a:schemeClr val="accent1"/>
                </a:gs>
              </a:gsLst>
              <a:lin ang="2700000" scaled="1"/>
              <a:tileRect/>
            </a:gra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42" name="Text1"/>
          <p:cNvSpPr txBox="1"/>
          <p:nvPr>
            <p:custDataLst>
              <p:tags r:id="rId2"/>
            </p:custDataLst>
          </p:nvPr>
        </p:nvSpPr>
        <p:spPr>
          <a:xfrm>
            <a:off x="1021710" y="1605447"/>
            <a:ext cx="10135674" cy="4063797"/>
          </a:xfrm>
          <a:prstGeom prst="rect">
            <a:avLst/>
          </a:prstGeom>
          <a:noFill/>
        </p:spPr>
        <p:txBody>
          <a:bodyPr wrap="square" rtlCol="0">
            <a:normAutofit fontScale="85000" lnSpcReduction="20000"/>
          </a:bodyPr>
          <a:lstStyle/>
          <a:p>
            <a:pPr fontAlgn="ctr">
              <a:lnSpc>
                <a:spcPct val="130000"/>
              </a:lnSpc>
              <a:spcBef>
                <a:spcPts val="300"/>
              </a:spcBef>
              <a:spcAft>
                <a:spcPts val="300"/>
              </a:spcAft>
              <a:defRPr/>
            </a:pPr>
            <a:r>
              <a:rPr lang="zh-CN" altLang="en-US" sz="1600" b="1"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两轮平衡车设计与实现：纵向版</a:t>
            </a:r>
          </a:p>
          <a:p>
            <a:pPr fontAlgn="t">
              <a:lnSpc>
                <a:spcPct val="130000"/>
              </a:lnSpc>
              <a:spcBef>
                <a:spcPts val="300"/>
              </a:spcBef>
              <a:spcAft>
                <a:spcPts val="300"/>
              </a:spcAft>
              <a:defRPr/>
            </a:pPr>
            <a:r>
              <a:rPr lang="zh-CN" altLang="en-US" sz="800" b="1"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纵向两轮平衡车的设计与实现</a:t>
            </a:r>
            <a:r>
              <a:rPr lang="zh-CN" altLang="en-US" sz="12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
</a:t>
            </a:r>
            <a:r>
              <a:rPr lang="zh-CN" altLang="en-US" sz="1600"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国外两轮平衡车研究团队聚焦科技发达国家，涵盖多领域专家</a:t>
            </a:r>
          </a:p>
          <a:p>
            <a:pPr fontAlgn="t">
              <a:lnSpc>
                <a:spcPct val="130000"/>
              </a:lnSpc>
              <a:spcBef>
                <a:spcPts val="300"/>
              </a:spcBef>
              <a:spcAft>
                <a:spcPts val="300"/>
              </a:spcAft>
              <a:defRPr/>
            </a:pPr>
            <a:r>
              <a:rPr lang="zh-CN" altLang="en-US" sz="8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在国外，纵向两轮平衡车的研究团队主要集中在科技发达的国家，如美国、日本和韩国。这些团队由各领域的专家组成，包括机械工程、电子工程、计算机科学和人工智能等。</a:t>
            </a:r>
            <a:r>
              <a:rPr lang="zh-CN" altLang="en-US" sz="12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
</a:t>
            </a:r>
            <a:r>
              <a:rPr lang="zh-CN" altLang="en-US" sz="1600"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国外纵向两轮平衡车研究进展显著，产品市场蓬勃发展</a:t>
            </a:r>
          </a:p>
          <a:p>
            <a:pPr fontAlgn="t">
              <a:lnSpc>
                <a:spcPct val="130000"/>
              </a:lnSpc>
              <a:spcBef>
                <a:spcPts val="300"/>
              </a:spcBef>
              <a:spcAft>
                <a:spcPts val="300"/>
              </a:spcAft>
              <a:defRPr/>
            </a:pPr>
            <a:r>
              <a:rPr lang="zh-CN" altLang="en-US" sz="8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近年来，国外在纵向两轮平衡车的研究上取得了显著的进步。据统计，自</a:t>
            </a:r>
            <a:r>
              <a:rPr lang="en-US" altLang="zh-CN" sz="8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2018</a:t>
            </a:r>
            <a:r>
              <a:rPr lang="zh-CN" altLang="en-US" sz="8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年以来，已有超过</a:t>
            </a:r>
            <a:r>
              <a:rPr lang="en-US" altLang="zh-CN" sz="800" b="1"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50</a:t>
            </a:r>
            <a:r>
              <a:rPr lang="zh-CN" altLang="en-US" sz="8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款纵向两轮平衡车产品投放市场。这些产品在性能、稳定性和安全性方面都有了显著的提升。</a:t>
            </a:r>
            <a:r>
              <a:rPr lang="zh-CN" altLang="en-US" sz="12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
</a:t>
            </a:r>
            <a:r>
              <a:rPr lang="zh-CN" altLang="en-US" sz="1600"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科技革新推动两轮平衡车持续发展</a:t>
            </a:r>
          </a:p>
          <a:p>
            <a:pPr fontAlgn="t">
              <a:lnSpc>
                <a:spcPct val="130000"/>
              </a:lnSpc>
              <a:spcBef>
                <a:spcPts val="300"/>
              </a:spcBef>
              <a:spcAft>
                <a:spcPts val="300"/>
              </a:spcAft>
              <a:defRPr/>
            </a:pPr>
            <a:r>
              <a:rPr lang="zh-CN" altLang="en-US" sz="8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随着科技的进步，纵向两轮平衡车的技术创新将持续推动其发展。例如，使用更先进的传感器和算法来提高车辆的平衡控制，使用无线充电技术来简化充电方式，使用可替换的电池组来降低成本等。</a:t>
            </a:r>
            <a:r>
              <a:rPr lang="zh-CN" altLang="en-US" sz="12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
</a:t>
            </a:r>
            <a:r>
              <a:rPr lang="zh-CN" altLang="en-US" sz="1600"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安全防护发展，平衡车安全性新方向</a:t>
            </a:r>
          </a:p>
          <a:p>
            <a:pPr fontAlgn="t">
              <a:lnSpc>
                <a:spcPct val="130000"/>
              </a:lnSpc>
              <a:spcBef>
                <a:spcPts val="300"/>
              </a:spcBef>
              <a:spcAft>
                <a:spcPts val="300"/>
              </a:spcAft>
              <a:defRPr/>
            </a:pPr>
            <a:r>
              <a:rPr lang="zh-CN" altLang="en-US" sz="8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安全性是纵向两轮平衡车的一个重要发展方向。目前，许多产品已经开始使用安全气囊和防摔保护装置来提高安全性。未来，我们可能会看到更多的安全措施被引入到产品中，如自动刹车系统、紧急情况下自动停止等。</a:t>
            </a:r>
            <a:r>
              <a:rPr lang="zh-CN" altLang="en-US" sz="12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
</a:t>
            </a:r>
            <a:r>
              <a:rPr lang="zh-CN" altLang="en-US" sz="1600"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用户友好型两轮平衡车发展势头强劲</a:t>
            </a:r>
          </a:p>
          <a:p>
            <a:pPr fontAlgn="t">
              <a:lnSpc>
                <a:spcPct val="130000"/>
              </a:lnSpc>
              <a:spcBef>
                <a:spcPts val="300"/>
              </a:spcBef>
              <a:spcAft>
                <a:spcPts val="300"/>
              </a:spcAft>
              <a:defRPr/>
            </a:pPr>
            <a:r>
              <a:rPr lang="zh-CN" altLang="en-US" sz="8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用户友好性也是纵向两轮平衡车的一个重要发展趋势。这包括更易于使用的用户界面、更短的启动时间、更长的续航里程等。此外，用户友好性也体现在社交功能上，如通过手机应用程序与其他用户进行交流和竞赛。</a:t>
            </a:r>
            <a:r>
              <a:rPr lang="zh-CN" altLang="en-US" sz="12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
</a:t>
            </a:r>
            <a:r>
              <a:rPr lang="zh-CN" altLang="en-US" sz="1600" kern="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未来几年纵向两轮平衡车市场持续发展，竞争加剧，技术实力为关键</a:t>
            </a:r>
          </a:p>
          <a:p>
            <a:pPr fontAlgn="t">
              <a:lnSpc>
                <a:spcPct val="130000"/>
              </a:lnSpc>
              <a:spcBef>
                <a:spcPts val="450"/>
              </a:spcBef>
              <a:spcAft>
                <a:spcPts val="300"/>
              </a:spcAft>
              <a:defRPr/>
            </a:pPr>
            <a:r>
              <a:rPr lang="zh-CN" altLang="en-US" sz="8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预计未来几年，纵向两轮平衡车将在全球范围内持续发展。根据统计数据，预计到</a:t>
            </a:r>
            <a:r>
              <a:rPr lang="en-US" altLang="zh-CN" sz="8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2025</a:t>
            </a:r>
            <a:r>
              <a:rPr lang="zh-CN" altLang="en-US" sz="800" kern="0" dirty="0">
                <a:solidFill>
                  <a:schemeClr val="accent1">
                    <a:lumMod val="50000"/>
                  </a:schemeClr>
                </a:solidFill>
                <a:latin typeface="思源黑体 CN" panose="020B0500000000000000" pitchFamily="34" charset="-122"/>
                <a:ea typeface="思源黑体 CN" panose="020B0500000000000000" pitchFamily="34" charset="-122"/>
                <a:sym typeface="思源黑体 CN" panose="020B0500000000000000" pitchFamily="34" charset="-122"/>
              </a:rPr>
              <a:t>年，全球纵向两轮平衡车的市场规模将达到数十亿美元。此外，随着技术的进步和市场的成熟，产品的价格将逐渐降低，更多的消费者将能够接受这一新兴产品。同时，安全性、用户友好性和舒适性等方面的提升也将推动市场的发展。然而，市场竞争也将加剧，品牌之间的竞争将更加激烈。因此，拥有强大的技术实力和创新能力将是企业在市场中取得成功的重要因素。</a:t>
            </a:r>
          </a:p>
        </p:txBody>
      </p:sp>
      <p:sp>
        <p:nvSpPr>
          <p:cNvPr id="144" name="Text2"/>
          <p:cNvSpPr txBox="1"/>
          <p:nvPr>
            <p:custDataLst>
              <p:tags r:id="rId3"/>
            </p:custDataLst>
          </p:nvPr>
        </p:nvSpPr>
        <p:spPr>
          <a:xfrm>
            <a:off x="508502" y="380583"/>
            <a:ext cx="9456368" cy="584775"/>
          </a:xfrm>
          <a:prstGeom prst="rect">
            <a:avLst/>
          </a:prstGeom>
          <a:noFill/>
        </p:spPr>
        <p:txBody>
          <a:bodyPr wrap="square" rtlCol="0" anchor="ctr" anchorCtr="0">
            <a:normAutofit fontScale="92500" lnSpcReduction="10000"/>
          </a:bodyPr>
          <a:lstStyle/>
          <a:p>
            <a:pPr marL="0" marR="0" lvl="0" algn="l" defTabSz="914400" rtl="0" eaLnBrk="1" fontAlgn="auto" latinLnBrk="0" hangingPunct="1">
              <a:lnSpc>
                <a:spcPct val="120000"/>
              </a:lnSpc>
              <a:spcBef>
                <a:spcPts val="0"/>
              </a:spcBef>
              <a:spcAft>
                <a:spcPts val="0"/>
              </a:spcAft>
              <a:buClrTx/>
              <a:buSzTx/>
              <a:buFontTx/>
              <a:buNone/>
              <a:defRPr/>
            </a:pPr>
            <a:r>
              <a:rPr lang="zh-CN" altLang="en-US" sz="3200" b="1" noProof="0">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mn-ea"/>
              </a:rPr>
              <a:t>国外研究现状及发展趋势</a:t>
            </a:r>
            <a:endParaRPr lang="zh-CN" altLang="en-US" sz="3200" b="1" dirty="0">
              <a:solidFill>
                <a:schemeClr val="accent1"/>
              </a:solidFill>
              <a:latin typeface="思源黑体 CN" panose="020B0500000000000000" pitchFamily="34" charset="-122"/>
              <a:ea typeface="思源黑体 CN" panose="020B0500000000000000" pitchFamily="34" charset="-122"/>
              <a:cs typeface="微软雅黑" panose="020B050302020402020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507998" y="2313982"/>
            <a:ext cx="11176002" cy="3898899"/>
          </a:xfrm>
          <a:prstGeom prst="rect">
            <a:avLst/>
          </a:prstGeom>
          <a:solidFill>
            <a:schemeClr val="accent1">
              <a:lumMod val="20000"/>
              <a:lumOff val="80000"/>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atin typeface="微软雅黑" panose="020B0503020204020204" pitchFamily="34" charset="-122"/>
              <a:ea typeface="微软雅黑" panose="020B0503020204020204" pitchFamily="34" charset="-122"/>
              <a:sym typeface="+mn-ea"/>
            </a:endParaRPr>
          </a:p>
        </p:txBody>
      </p:sp>
      <p:sp>
        <p:nvSpPr>
          <p:cNvPr id="12" name="Text1"/>
          <p:cNvSpPr txBox="1"/>
          <p:nvPr>
            <p:custDataLst>
              <p:tags r:id="rId2"/>
            </p:custDataLst>
          </p:nvPr>
        </p:nvSpPr>
        <p:spPr>
          <a:xfrm>
            <a:off x="2327909" y="4203512"/>
            <a:ext cx="7536180" cy="730437"/>
          </a:xfrm>
          <a:prstGeom prst="rect">
            <a:avLst/>
          </a:prstGeom>
          <a:noFill/>
        </p:spPr>
        <p:txBody>
          <a:bodyPr wrap="square" rtlCol="0">
            <a:normAutofit fontScale="92500" lnSpcReduction="10000"/>
          </a:bodyPr>
          <a:lstStyle/>
          <a:p>
            <a:pPr indent="0" algn="ctr" fontAlgn="ctr">
              <a:lnSpc>
                <a:spcPct val="120000"/>
              </a:lnSpc>
            </a:pPr>
            <a:r>
              <a:rPr lang="zh-CN" altLang="en-US" sz="4000" b="1">
                <a:solidFill>
                  <a:schemeClr val="accent1"/>
                </a:solidFill>
                <a:latin typeface="微软雅黑" panose="020B0503020204020204" pitchFamily="34" charset="-122"/>
                <a:ea typeface="微软雅黑" panose="020B0503020204020204" pitchFamily="34" charset="-122"/>
              </a:rPr>
              <a:t>主要研究内容</a:t>
            </a:r>
            <a:endParaRPr lang="en-GB" sz="4000" b="1" dirty="0">
              <a:solidFill>
                <a:schemeClr val="accent1"/>
              </a:solidFill>
              <a:latin typeface="微软雅黑" panose="020B0503020204020204" pitchFamily="34" charset="-122"/>
              <a:ea typeface="微软雅黑" panose="020B0503020204020204" pitchFamily="34" charset="-122"/>
            </a:endParaRPr>
          </a:p>
        </p:txBody>
      </p:sp>
      <p:sp>
        <p:nvSpPr>
          <p:cNvPr id="29" name="Text2"/>
          <p:cNvSpPr txBox="1"/>
          <p:nvPr>
            <p:custDataLst>
              <p:tags r:id="rId3"/>
            </p:custDataLst>
          </p:nvPr>
        </p:nvSpPr>
        <p:spPr>
          <a:xfrm>
            <a:off x="2327909" y="4933950"/>
            <a:ext cx="7536180" cy="321945"/>
          </a:xfrm>
          <a:prstGeom prst="rect">
            <a:avLst/>
          </a:prstGeom>
          <a:noFill/>
        </p:spPr>
        <p:txBody>
          <a:bodyPr wrap="square" rtlCol="0">
            <a:normAutofit/>
          </a:bodyPr>
          <a:lstStyle/>
          <a:p>
            <a:pPr algn="ctr"/>
            <a:r>
              <a:rPr lang="en-US" altLang="zh-CN" sz="1500">
                <a:latin typeface="微软雅黑" panose="020B0503020204020204" pitchFamily="34" charset="-122"/>
                <a:ea typeface="微软雅黑" panose="020B0503020204020204" pitchFamily="34" charset="-122"/>
              </a:rPr>
              <a:t>Main research content</a:t>
            </a:r>
            <a:endParaRPr lang="en-GB" sz="1500" dirty="0">
              <a:latin typeface="微软雅黑" panose="020B0503020204020204" pitchFamily="34" charset="-122"/>
              <a:ea typeface="微软雅黑" panose="020B0503020204020204" pitchFamily="34" charset="-122"/>
            </a:endParaRPr>
          </a:p>
        </p:txBody>
      </p:sp>
      <p:sp>
        <p:nvSpPr>
          <p:cNvPr id="2" name="Shape1"/>
          <p:cNvSpPr/>
          <p:nvPr>
            <p:custDataLst>
              <p:tags r:id="rId4"/>
            </p:custDataLst>
          </p:nvPr>
        </p:nvSpPr>
        <p:spPr>
          <a:xfrm>
            <a:off x="2329180" y="508000"/>
            <a:ext cx="7534910" cy="2748915"/>
          </a:xfrm>
          <a:prstGeom prst="rect">
            <a:avLst/>
          </a:prstGeom>
          <a:blipFill dpi="0" rotWithShape="0">
            <a:blip r:embed="rId8"/>
            <a:srcRect/>
            <a:stretch>
              <a:fillRect t="-87052" b="-8705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Text3">
            <a:extLst>
              <a:ext uri="{FF2B5EF4-FFF2-40B4-BE49-F238E27FC236}">
                <a16:creationId xmlns:a16="http://schemas.microsoft.com/office/drawing/2014/main" id="{9784F56D-92D9-6AB4-4D3D-76551CB06414}"/>
              </a:ext>
            </a:extLst>
          </p:cNvPr>
          <p:cNvSpPr txBox="1"/>
          <p:nvPr>
            <p:custDataLst>
              <p:tags r:id="rId5"/>
            </p:custDataLst>
          </p:nvPr>
        </p:nvSpPr>
        <p:spPr>
          <a:xfrm>
            <a:off x="5277094" y="3334483"/>
            <a:ext cx="1637811" cy="928948"/>
          </a:xfrm>
          <a:prstGeom prst="rect">
            <a:avLst/>
          </a:prstGeom>
          <a:noFill/>
        </p:spPr>
        <p:txBody>
          <a:bodyPr wrap="square" rtlCol="0" anchor="ctr">
            <a:normAutofit fontScale="70000" lnSpcReduction="20000"/>
          </a:bodyPr>
          <a:lstStyle/>
          <a:p>
            <a:pPr algn="ctr">
              <a:lnSpc>
                <a:spcPct val="120000"/>
              </a:lnSpc>
              <a:spcBef>
                <a:spcPct val="0"/>
              </a:spcBef>
            </a:pPr>
            <a:r>
              <a:rPr lang="en-US" altLang="zh-CN" sz="7200" b="1">
                <a:solidFill>
                  <a:schemeClr val="accent1"/>
                </a:solidFill>
                <a:latin typeface="微软雅黑" panose="020B0503020204020204" charset="-122"/>
                <a:ea typeface="微软雅黑" panose="020B0503020204020204" charset="-122"/>
              </a:rPr>
              <a:t>03</a:t>
            </a:r>
            <a:endParaRPr lang="zh-CN" altLang="en-US" sz="7200" b="1" dirty="0">
              <a:solidFill>
                <a:schemeClr val="accent1"/>
              </a:solidFill>
              <a:latin typeface="微软雅黑" panose="020B0503020204020204" charset="-122"/>
              <a:ea typeface="微软雅黑" panose="020B0503020204020204" charset="-122"/>
            </a:endParaRP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形状 23">
            <a:extLst>
              <a:ext uri="{FF2B5EF4-FFF2-40B4-BE49-F238E27FC236}">
                <a16:creationId xmlns:a16="http://schemas.microsoft.com/office/drawing/2014/main" id="{CEB226EB-C97B-48FA-D296-7AE8E4C24FFE}"/>
              </a:ext>
            </a:extLst>
          </p:cNvPr>
          <p:cNvSpPr/>
          <p:nvPr/>
        </p:nvSpPr>
        <p:spPr>
          <a:xfrm>
            <a:off x="0" y="6002676"/>
            <a:ext cx="12192000" cy="864016"/>
          </a:xfrm>
          <a:custGeom>
            <a:avLst/>
            <a:gdLst>
              <a:gd name="connsiteX0" fmla="*/ 12192000 w 12192000"/>
              <a:gd name="connsiteY0" fmla="*/ 0 h 864016"/>
              <a:gd name="connsiteX1" fmla="*/ 12192000 w 12192000"/>
              <a:gd name="connsiteY1" fmla="*/ 864016 h 864016"/>
              <a:gd name="connsiteX2" fmla="*/ 6096000 w 12192000"/>
              <a:gd name="connsiteY2" fmla="*/ 864016 h 864016"/>
              <a:gd name="connsiteX3" fmla="*/ 12023259 w 12192000"/>
              <a:gd name="connsiteY3" fmla="*/ 78042 h 864016"/>
              <a:gd name="connsiteX4" fmla="*/ 0 w 12192000"/>
              <a:gd name="connsiteY4" fmla="*/ 0 h 864016"/>
              <a:gd name="connsiteX5" fmla="*/ 168741 w 12192000"/>
              <a:gd name="connsiteY5" fmla="*/ 78042 h 864016"/>
              <a:gd name="connsiteX6" fmla="*/ 6096000 w 12192000"/>
              <a:gd name="connsiteY6" fmla="*/ 864016 h 864016"/>
              <a:gd name="connsiteX7" fmla="*/ 0 w 12192000"/>
              <a:gd name="connsiteY7" fmla="*/ 864016 h 864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864016">
                <a:moveTo>
                  <a:pt x="12192000" y="0"/>
                </a:moveTo>
                <a:lnTo>
                  <a:pt x="12192000" y="864016"/>
                </a:lnTo>
                <a:lnTo>
                  <a:pt x="6096000" y="864016"/>
                </a:lnTo>
                <a:cubicBezTo>
                  <a:pt x="8655469" y="864016"/>
                  <a:pt x="10881769" y="546204"/>
                  <a:pt x="12023259" y="78042"/>
                </a:cubicBezTo>
                <a:close/>
                <a:moveTo>
                  <a:pt x="0" y="0"/>
                </a:moveTo>
                <a:lnTo>
                  <a:pt x="168741" y="78042"/>
                </a:lnTo>
                <a:cubicBezTo>
                  <a:pt x="1310231" y="546204"/>
                  <a:pt x="3536531" y="864016"/>
                  <a:pt x="6096000" y="864016"/>
                </a:cubicBezTo>
                <a:lnTo>
                  <a:pt x="0" y="864016"/>
                </a:lnTo>
                <a:close/>
              </a:path>
            </a:pathLst>
          </a:custGeom>
          <a:gradFill>
            <a:gsLst>
              <a:gs pos="4000">
                <a:schemeClr val="accent1"/>
              </a:gs>
              <a:gs pos="100000">
                <a:schemeClr val="accent1">
                  <a:lumMod val="7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Roboto Regular"/>
              <a:ea typeface="思源黑体 CN Regular"/>
              <a:cs typeface="+mn-cs"/>
            </a:endParaRPr>
          </a:p>
        </p:txBody>
      </p:sp>
      <p:grpSp>
        <p:nvGrpSpPr>
          <p:cNvPr id="4" name="组合3">
            <a:extLst>
              <a:ext uri="{FF2B5EF4-FFF2-40B4-BE49-F238E27FC236}">
                <a16:creationId xmlns:a16="http://schemas.microsoft.com/office/drawing/2014/main" id="{8F12A1F0-0163-88BB-6D15-6CE5DA6289D6}"/>
              </a:ext>
            </a:extLst>
          </p:cNvPr>
          <p:cNvGrpSpPr/>
          <p:nvPr/>
        </p:nvGrpSpPr>
        <p:grpSpPr>
          <a:xfrm>
            <a:off x="851506" y="4212712"/>
            <a:ext cx="2607064" cy="1189018"/>
            <a:chOff x="3111478" y="1545471"/>
            <a:chExt cx="1881589" cy="858146"/>
          </a:xfrm>
        </p:grpSpPr>
        <p:grpSp>
          <p:nvGrpSpPr>
            <p:cNvPr id="5" name="组合 4">
              <a:extLst>
                <a:ext uri="{FF2B5EF4-FFF2-40B4-BE49-F238E27FC236}">
                  <a16:creationId xmlns:a16="http://schemas.microsoft.com/office/drawing/2014/main" id="{2FC4B76D-FA00-CC13-24C9-FD471DE5B661}"/>
                </a:ext>
              </a:extLst>
            </p:cNvPr>
            <p:cNvGrpSpPr/>
            <p:nvPr/>
          </p:nvGrpSpPr>
          <p:grpSpPr>
            <a:xfrm>
              <a:off x="3111478" y="1905986"/>
              <a:ext cx="1881589" cy="497631"/>
              <a:chOff x="154913" y="7125383"/>
              <a:chExt cx="2323031" cy="614381"/>
            </a:xfrm>
            <a:effectLst/>
          </p:grpSpPr>
          <p:sp>
            <p:nvSpPr>
              <p:cNvPr id="10" name="椭圆 9">
                <a:extLst>
                  <a:ext uri="{FF2B5EF4-FFF2-40B4-BE49-F238E27FC236}">
                    <a16:creationId xmlns:a16="http://schemas.microsoft.com/office/drawing/2014/main" id="{4A907835-D882-3578-FDC0-05B7221F12DD}"/>
                  </a:ext>
                </a:extLst>
              </p:cNvPr>
              <p:cNvSpPr/>
              <p:nvPr/>
            </p:nvSpPr>
            <p:spPr>
              <a:xfrm>
                <a:off x="154913" y="7125383"/>
                <a:ext cx="2323031" cy="542179"/>
              </a:xfrm>
              <a:prstGeom prst="ellipse">
                <a:avLst/>
              </a:prstGeom>
              <a:solidFill>
                <a:schemeClr val="accent1">
                  <a:alpha val="13000"/>
                </a:schemeClr>
              </a:solidFill>
              <a:ln>
                <a:noFill/>
              </a:ln>
              <a:effectLst>
                <a:innerShdw blurRad="177800">
                  <a:srgbClr val="18487F"/>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11" name="任意多边形: 形状 10">
                <a:extLst>
                  <a:ext uri="{FF2B5EF4-FFF2-40B4-BE49-F238E27FC236}">
                    <a16:creationId xmlns:a16="http://schemas.microsoft.com/office/drawing/2014/main" id="{3F281400-A6C7-0605-BC8B-F509EA9779B5}"/>
                  </a:ext>
                </a:extLst>
              </p:cNvPr>
              <p:cNvSpPr/>
              <p:nvPr/>
            </p:nvSpPr>
            <p:spPr>
              <a:xfrm>
                <a:off x="154913" y="7395010"/>
                <a:ext cx="2323031" cy="344754"/>
              </a:xfrm>
              <a:custGeom>
                <a:avLst/>
                <a:gdLst>
                  <a:gd name="connsiteX0" fmla="*/ 0 w 5086352"/>
                  <a:gd name="connsiteY0" fmla="*/ 0 h 754852"/>
                  <a:gd name="connsiteX1" fmla="*/ 2742 w 5086352"/>
                  <a:gd name="connsiteY1" fmla="*/ 0 h 754852"/>
                  <a:gd name="connsiteX2" fmla="*/ 51669 w 5086352"/>
                  <a:gd name="connsiteY2" fmla="*/ 113276 h 754852"/>
                  <a:gd name="connsiteX3" fmla="*/ 2543176 w 5086352"/>
                  <a:gd name="connsiteY3" fmla="*/ 587213 h 754852"/>
                  <a:gd name="connsiteX4" fmla="*/ 5034684 w 5086352"/>
                  <a:gd name="connsiteY4" fmla="*/ 113276 h 754852"/>
                  <a:gd name="connsiteX5" fmla="*/ 5083611 w 5086352"/>
                  <a:gd name="connsiteY5" fmla="*/ 0 h 754852"/>
                  <a:gd name="connsiteX6" fmla="*/ 5086352 w 5086352"/>
                  <a:gd name="connsiteY6" fmla="*/ 0 h 754852"/>
                  <a:gd name="connsiteX7" fmla="*/ 5086352 w 5086352"/>
                  <a:gd name="connsiteY7" fmla="*/ 172922 h 754852"/>
                  <a:gd name="connsiteX8" fmla="*/ 5083836 w 5086352"/>
                  <a:gd name="connsiteY8" fmla="*/ 172922 h 754852"/>
                  <a:gd name="connsiteX9" fmla="*/ 5073222 w 5086352"/>
                  <a:gd name="connsiteY9" fmla="*/ 221980 h 754852"/>
                  <a:gd name="connsiteX10" fmla="*/ 2543176 w 5086352"/>
                  <a:gd name="connsiteY10" fmla="*/ 754852 h 754852"/>
                  <a:gd name="connsiteX11" fmla="*/ 13130 w 5086352"/>
                  <a:gd name="connsiteY11" fmla="*/ 221980 h 754852"/>
                  <a:gd name="connsiteX12" fmla="*/ 2517 w 5086352"/>
                  <a:gd name="connsiteY12" fmla="*/ 172922 h 754852"/>
                  <a:gd name="connsiteX13" fmla="*/ 0 w 5086352"/>
                  <a:gd name="connsiteY13" fmla="*/ 172922 h 75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86352" h="754852">
                    <a:moveTo>
                      <a:pt x="0" y="0"/>
                    </a:moveTo>
                    <a:lnTo>
                      <a:pt x="2742" y="0"/>
                    </a:lnTo>
                    <a:lnTo>
                      <a:pt x="51669" y="113276"/>
                    </a:lnTo>
                    <a:cubicBezTo>
                      <a:pt x="288810" y="383751"/>
                      <a:pt x="1314189" y="587213"/>
                      <a:pt x="2543176" y="587213"/>
                    </a:cubicBezTo>
                    <a:cubicBezTo>
                      <a:pt x="3772163" y="587213"/>
                      <a:pt x="4797542" y="383751"/>
                      <a:pt x="5034684" y="113276"/>
                    </a:cubicBezTo>
                    <a:lnTo>
                      <a:pt x="5083611" y="0"/>
                    </a:lnTo>
                    <a:lnTo>
                      <a:pt x="5086352" y="0"/>
                    </a:lnTo>
                    <a:lnTo>
                      <a:pt x="5086352" y="172922"/>
                    </a:lnTo>
                    <a:lnTo>
                      <a:pt x="5083836" y="172922"/>
                    </a:lnTo>
                    <a:lnTo>
                      <a:pt x="5073222" y="221980"/>
                    </a:lnTo>
                    <a:cubicBezTo>
                      <a:pt x="4942986" y="521286"/>
                      <a:pt x="3859948" y="754852"/>
                      <a:pt x="2543176" y="754852"/>
                    </a:cubicBezTo>
                    <a:cubicBezTo>
                      <a:pt x="1226404" y="754852"/>
                      <a:pt x="143367" y="521286"/>
                      <a:pt x="13130" y="221980"/>
                    </a:cubicBezTo>
                    <a:lnTo>
                      <a:pt x="2517" y="172922"/>
                    </a:lnTo>
                    <a:lnTo>
                      <a:pt x="0" y="172922"/>
                    </a:ln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grpSp>
        <p:sp>
          <p:nvSpPr>
            <p:cNvPr id="6" name="椭圆 5">
              <a:extLst>
                <a:ext uri="{FF2B5EF4-FFF2-40B4-BE49-F238E27FC236}">
                  <a16:creationId xmlns:a16="http://schemas.microsoft.com/office/drawing/2014/main" id="{568C4FE8-E3AF-FFBF-D09D-A30302B3FE36}"/>
                </a:ext>
              </a:extLst>
            </p:cNvPr>
            <p:cNvSpPr/>
            <p:nvPr/>
          </p:nvSpPr>
          <p:spPr>
            <a:xfrm>
              <a:off x="3320952" y="1902120"/>
              <a:ext cx="1462642" cy="341371"/>
            </a:xfrm>
            <a:prstGeom prst="ellipse">
              <a:avLst/>
            </a:prstGeom>
            <a:solidFill>
              <a:schemeClr val="accent1">
                <a:alpha val="13000"/>
              </a:schemeClr>
            </a:solidFill>
            <a:ln>
              <a:noFill/>
            </a:ln>
            <a:effectLst>
              <a:innerShdw blurRad="177800">
                <a:srgbClr val="18487F"/>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7" name="任意多边形: 形状 6">
              <a:extLst>
                <a:ext uri="{FF2B5EF4-FFF2-40B4-BE49-F238E27FC236}">
                  <a16:creationId xmlns:a16="http://schemas.microsoft.com/office/drawing/2014/main" id="{32A3D3B8-0BE6-FFC2-F97F-80FB6BFC0F0E}"/>
                </a:ext>
              </a:extLst>
            </p:cNvPr>
            <p:cNvSpPr/>
            <p:nvPr/>
          </p:nvSpPr>
          <p:spPr>
            <a:xfrm>
              <a:off x="3320952" y="2071884"/>
              <a:ext cx="1462642" cy="217067"/>
            </a:xfrm>
            <a:custGeom>
              <a:avLst/>
              <a:gdLst>
                <a:gd name="connsiteX0" fmla="*/ 0 w 5086352"/>
                <a:gd name="connsiteY0" fmla="*/ 0 h 754852"/>
                <a:gd name="connsiteX1" fmla="*/ 2742 w 5086352"/>
                <a:gd name="connsiteY1" fmla="*/ 0 h 754852"/>
                <a:gd name="connsiteX2" fmla="*/ 51669 w 5086352"/>
                <a:gd name="connsiteY2" fmla="*/ 113276 h 754852"/>
                <a:gd name="connsiteX3" fmla="*/ 2543176 w 5086352"/>
                <a:gd name="connsiteY3" fmla="*/ 587213 h 754852"/>
                <a:gd name="connsiteX4" fmla="*/ 5034684 w 5086352"/>
                <a:gd name="connsiteY4" fmla="*/ 113276 h 754852"/>
                <a:gd name="connsiteX5" fmla="*/ 5083611 w 5086352"/>
                <a:gd name="connsiteY5" fmla="*/ 0 h 754852"/>
                <a:gd name="connsiteX6" fmla="*/ 5086352 w 5086352"/>
                <a:gd name="connsiteY6" fmla="*/ 0 h 754852"/>
                <a:gd name="connsiteX7" fmla="*/ 5086352 w 5086352"/>
                <a:gd name="connsiteY7" fmla="*/ 172922 h 754852"/>
                <a:gd name="connsiteX8" fmla="*/ 5083836 w 5086352"/>
                <a:gd name="connsiteY8" fmla="*/ 172922 h 754852"/>
                <a:gd name="connsiteX9" fmla="*/ 5073222 w 5086352"/>
                <a:gd name="connsiteY9" fmla="*/ 221980 h 754852"/>
                <a:gd name="connsiteX10" fmla="*/ 2543176 w 5086352"/>
                <a:gd name="connsiteY10" fmla="*/ 754852 h 754852"/>
                <a:gd name="connsiteX11" fmla="*/ 13130 w 5086352"/>
                <a:gd name="connsiteY11" fmla="*/ 221980 h 754852"/>
                <a:gd name="connsiteX12" fmla="*/ 2517 w 5086352"/>
                <a:gd name="connsiteY12" fmla="*/ 172922 h 754852"/>
                <a:gd name="connsiteX13" fmla="*/ 0 w 5086352"/>
                <a:gd name="connsiteY13" fmla="*/ 172922 h 75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86352" h="754852">
                  <a:moveTo>
                    <a:pt x="0" y="0"/>
                  </a:moveTo>
                  <a:lnTo>
                    <a:pt x="2742" y="0"/>
                  </a:lnTo>
                  <a:lnTo>
                    <a:pt x="51669" y="113276"/>
                  </a:lnTo>
                  <a:cubicBezTo>
                    <a:pt x="288810" y="383751"/>
                    <a:pt x="1314189" y="587213"/>
                    <a:pt x="2543176" y="587213"/>
                  </a:cubicBezTo>
                  <a:cubicBezTo>
                    <a:pt x="3772163" y="587213"/>
                    <a:pt x="4797542" y="383751"/>
                    <a:pt x="5034684" y="113276"/>
                  </a:cubicBezTo>
                  <a:lnTo>
                    <a:pt x="5083611" y="0"/>
                  </a:lnTo>
                  <a:lnTo>
                    <a:pt x="5086352" y="0"/>
                  </a:lnTo>
                  <a:lnTo>
                    <a:pt x="5086352" y="172922"/>
                  </a:lnTo>
                  <a:lnTo>
                    <a:pt x="5083836" y="172922"/>
                  </a:lnTo>
                  <a:lnTo>
                    <a:pt x="5073222" y="221980"/>
                  </a:lnTo>
                  <a:cubicBezTo>
                    <a:pt x="4942986" y="521286"/>
                    <a:pt x="3859948" y="754852"/>
                    <a:pt x="2543176" y="754852"/>
                  </a:cubicBezTo>
                  <a:cubicBezTo>
                    <a:pt x="1226404" y="754852"/>
                    <a:pt x="143367" y="521286"/>
                    <a:pt x="13130" y="221980"/>
                  </a:cubicBezTo>
                  <a:lnTo>
                    <a:pt x="2517" y="172922"/>
                  </a:lnTo>
                  <a:lnTo>
                    <a:pt x="0" y="172922"/>
                  </a:ln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8" name="任意多边形: 形状 7">
              <a:extLst>
                <a:ext uri="{FF2B5EF4-FFF2-40B4-BE49-F238E27FC236}">
                  <a16:creationId xmlns:a16="http://schemas.microsoft.com/office/drawing/2014/main" id="{207198D8-4025-FC23-F913-E2D0ECDFCF30}"/>
                </a:ext>
              </a:extLst>
            </p:cNvPr>
            <p:cNvSpPr/>
            <p:nvPr/>
          </p:nvSpPr>
          <p:spPr>
            <a:xfrm>
              <a:off x="3202721" y="1545471"/>
              <a:ext cx="1699102" cy="654003"/>
            </a:xfrm>
            <a:custGeom>
              <a:avLst/>
              <a:gdLst>
                <a:gd name="connsiteX0" fmla="*/ 0 w 2097730"/>
                <a:gd name="connsiteY0" fmla="*/ 0 h 1462242"/>
                <a:gd name="connsiteX1" fmla="*/ 2097730 w 2097730"/>
                <a:gd name="connsiteY1" fmla="*/ 0 h 1462242"/>
                <a:gd name="connsiteX2" fmla="*/ 1686632 w 2097730"/>
                <a:gd name="connsiteY2" fmla="*/ 1311846 h 1462242"/>
                <a:gd name="connsiteX3" fmla="*/ 1687238 w 2097730"/>
                <a:gd name="connsiteY3" fmla="*/ 1313250 h 1462242"/>
                <a:gd name="connsiteX4" fmla="*/ 1683426 w 2097730"/>
                <a:gd name="connsiteY4" fmla="*/ 1322076 h 1462242"/>
                <a:gd name="connsiteX5" fmla="*/ 1678184 w 2097730"/>
                <a:gd name="connsiteY5" fmla="*/ 1338803 h 1462242"/>
                <a:gd name="connsiteX6" fmla="*/ 1676201 w 2097730"/>
                <a:gd name="connsiteY6" fmla="*/ 1338803 h 1462242"/>
                <a:gd name="connsiteX7" fmla="*/ 1674269 w 2097730"/>
                <a:gd name="connsiteY7" fmla="*/ 1343277 h 1462242"/>
                <a:gd name="connsiteX8" fmla="*/ 1048866 w 2097730"/>
                <a:gd name="connsiteY8" fmla="*/ 1462242 h 1462242"/>
                <a:gd name="connsiteX9" fmla="*/ 423464 w 2097730"/>
                <a:gd name="connsiteY9" fmla="*/ 1343277 h 1462242"/>
                <a:gd name="connsiteX10" fmla="*/ 421531 w 2097730"/>
                <a:gd name="connsiteY10" fmla="*/ 1338803 h 1462242"/>
                <a:gd name="connsiteX11" fmla="*/ 419546 w 2097730"/>
                <a:gd name="connsiteY11" fmla="*/ 1338803 h 1462242"/>
                <a:gd name="connsiteX12" fmla="*/ 414299 w 2097730"/>
                <a:gd name="connsiteY12" fmla="*/ 1322059 h 1462242"/>
                <a:gd name="connsiteX13" fmla="*/ 410494 w 2097730"/>
                <a:gd name="connsiteY13" fmla="*/ 1313250 h 1462242"/>
                <a:gd name="connsiteX14" fmla="*/ 411100 w 2097730"/>
                <a:gd name="connsiteY14" fmla="*/ 1311849 h 146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7730" h="1462242">
                  <a:moveTo>
                    <a:pt x="0" y="0"/>
                  </a:moveTo>
                  <a:lnTo>
                    <a:pt x="2097730" y="0"/>
                  </a:lnTo>
                  <a:lnTo>
                    <a:pt x="1686632" y="1311846"/>
                  </a:lnTo>
                  <a:lnTo>
                    <a:pt x="1687238" y="1313250"/>
                  </a:lnTo>
                  <a:lnTo>
                    <a:pt x="1683426" y="1322076"/>
                  </a:lnTo>
                  <a:lnTo>
                    <a:pt x="1678184" y="1338803"/>
                  </a:lnTo>
                  <a:lnTo>
                    <a:pt x="1676201" y="1338803"/>
                  </a:lnTo>
                  <a:lnTo>
                    <a:pt x="1674269" y="1343277"/>
                  </a:lnTo>
                  <a:cubicBezTo>
                    <a:pt x="1614743" y="1411170"/>
                    <a:pt x="1357359" y="1462242"/>
                    <a:pt x="1048866" y="1462242"/>
                  </a:cubicBezTo>
                  <a:cubicBezTo>
                    <a:pt x="740374" y="1462242"/>
                    <a:pt x="482990" y="1411170"/>
                    <a:pt x="423464" y="1343277"/>
                  </a:cubicBezTo>
                  <a:lnTo>
                    <a:pt x="421531" y="1338803"/>
                  </a:lnTo>
                  <a:lnTo>
                    <a:pt x="419546" y="1338803"/>
                  </a:lnTo>
                  <a:lnTo>
                    <a:pt x="414299" y="1322059"/>
                  </a:lnTo>
                  <a:lnTo>
                    <a:pt x="410494" y="1313250"/>
                  </a:lnTo>
                  <a:lnTo>
                    <a:pt x="411100" y="1311849"/>
                  </a:lnTo>
                  <a:close/>
                </a:path>
              </a:pathLst>
            </a:custGeom>
            <a:gradFill>
              <a:gsLst>
                <a:gs pos="0">
                  <a:schemeClr val="accent1">
                    <a:alpha val="0"/>
                  </a:schemeClr>
                </a:gs>
                <a:gs pos="100000">
                  <a:schemeClr val="accent1">
                    <a:alpha val="3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9" name="椭圆 8">
              <a:extLst>
                <a:ext uri="{FF2B5EF4-FFF2-40B4-BE49-F238E27FC236}">
                  <a16:creationId xmlns:a16="http://schemas.microsoft.com/office/drawing/2014/main" id="{BB878787-E9D5-7C5E-AC8A-0D53C1F95EC5}"/>
                </a:ext>
              </a:extLst>
            </p:cNvPr>
            <p:cNvSpPr/>
            <p:nvPr/>
          </p:nvSpPr>
          <p:spPr>
            <a:xfrm>
              <a:off x="3320952" y="1902120"/>
              <a:ext cx="1462642" cy="341371"/>
            </a:xfrm>
            <a:prstGeom prst="ellipse">
              <a:avLst/>
            </a:prstGeom>
            <a:solidFill>
              <a:schemeClr val="accent1">
                <a:alpha val="13000"/>
              </a:schemeClr>
            </a:solidFill>
            <a:ln>
              <a:noFill/>
            </a:ln>
            <a:effectLst>
              <a:innerShdw blurRad="177800">
                <a:srgbClr val="18487F"/>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grpSp>
      <p:sp>
        <p:nvSpPr>
          <p:cNvPr id="12" name="Text1">
            <a:extLst>
              <a:ext uri="{FF2B5EF4-FFF2-40B4-BE49-F238E27FC236}">
                <a16:creationId xmlns:a16="http://schemas.microsoft.com/office/drawing/2014/main" id="{87D7947A-D95B-DF07-0815-8A695951D188}"/>
              </a:ext>
            </a:extLst>
          </p:cNvPr>
          <p:cNvSpPr txBox="1"/>
          <p:nvPr>
            <p:custDataLst>
              <p:tags r:id="rId2"/>
            </p:custDataLst>
          </p:nvPr>
        </p:nvSpPr>
        <p:spPr>
          <a:xfrm>
            <a:off x="1367816" y="404373"/>
            <a:ext cx="9456368" cy="584775"/>
          </a:xfrm>
          <a:prstGeom prst="rect">
            <a:avLst/>
          </a:prstGeom>
          <a:noFill/>
        </p:spPr>
        <p:txBody>
          <a:bodyPr wrap="square" rtlCol="0" anchor="ctr" anchorCtr="0">
            <a:normAutofit fontScale="92500" lnSpcReduction="10000"/>
          </a:bodyPr>
          <a:lstStyle/>
          <a:p>
            <a:pPr marL="0" marR="0" lvl="0" indent="0" algn="ctr" defTabSz="914400" rtl="0" eaLnBrk="1" fontAlgn="auto" latinLnBrk="0" hangingPunct="1">
              <a:lnSpc>
                <a:spcPct val="120000"/>
              </a:lnSpc>
              <a:spcBef>
                <a:spcPts val="0"/>
              </a:spcBef>
              <a:spcAft>
                <a:spcPts val="0"/>
              </a:spcAft>
              <a:buClrTx/>
              <a:buSzTx/>
              <a:buFontTx/>
              <a:buNone/>
              <a:defRPr/>
            </a:pPr>
            <a:r>
              <a:rPr lang="zh-CN" altLang="en-US" sz="3200" b="1" spc="300" noProof="0">
                <a:ln>
                  <a:noFill/>
                </a:ln>
                <a:solidFill>
                  <a:schemeClr val="accent1"/>
                </a:solidFill>
                <a:effectLst/>
                <a:uLnTx/>
                <a:uFillTx/>
                <a:latin typeface="微软雅黑" panose="020B0503020204020204" charset="-122"/>
                <a:ea typeface="微软雅黑" panose="020B0503020204020204" charset="-122"/>
                <a:cs typeface="微软雅黑" panose="020B0503020204020204" charset="-122"/>
                <a:sym typeface="+mn-ea"/>
              </a:rPr>
              <a:t>纵向两轮平衡车设计与实现研究综述</a:t>
            </a:r>
            <a:endParaRPr lang="zh-CN" altLang="en-US" sz="3200" b="1" dirty="0">
              <a:solidFill>
                <a:schemeClr val="accent1"/>
              </a:solidFill>
              <a:latin typeface="微软雅黑" panose="020B0503020204020204" charset="-122"/>
              <a:ea typeface="微软雅黑" panose="020B0503020204020204" charset="-122"/>
              <a:cs typeface="微软雅黑" panose="020B0503020204020204" charset="-122"/>
            </a:endParaRPr>
          </a:p>
        </p:txBody>
      </p:sp>
      <p:sp>
        <p:nvSpPr>
          <p:cNvPr id="22" name="Text2">
            <a:extLst>
              <a:ext uri="{FF2B5EF4-FFF2-40B4-BE49-F238E27FC236}">
                <a16:creationId xmlns:a16="http://schemas.microsoft.com/office/drawing/2014/main" id="{D76B0F66-97DF-3AC7-21A8-39FD6E284557}"/>
              </a:ext>
            </a:extLst>
          </p:cNvPr>
          <p:cNvSpPr txBox="1"/>
          <p:nvPr>
            <p:custDataLst>
              <p:tags r:id="rId3"/>
            </p:custDataLst>
          </p:nvPr>
        </p:nvSpPr>
        <p:spPr>
          <a:xfrm>
            <a:off x="1018301" y="4003077"/>
            <a:ext cx="2313841" cy="646331"/>
          </a:xfrm>
          <a:prstGeom prst="rect">
            <a:avLst/>
          </a:prstGeom>
          <a:noFill/>
        </p:spPr>
        <p:txBody>
          <a:bodyPr wrap="square" anchor="ctr">
            <a:normAutofit fontScale="625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effectLst/>
                <a:uLnTx/>
                <a:uFillTx/>
                <a:latin typeface="Roboto Regular"/>
                <a:ea typeface="思源黑体 CN Regular"/>
                <a:cs typeface="+mn-cs"/>
              </a:rPr>
              <a:t> 影响因素（包括重量分布、轮胎尺寸和硬度、电机功率和转速、控制系统算法等）</a:t>
            </a:r>
          </a:p>
        </p:txBody>
      </p:sp>
      <p:sp>
        <p:nvSpPr>
          <p:cNvPr id="21" name="Text3">
            <a:extLst>
              <a:ext uri="{FF2B5EF4-FFF2-40B4-BE49-F238E27FC236}">
                <a16:creationId xmlns:a16="http://schemas.microsoft.com/office/drawing/2014/main" id="{81024769-71E4-35A4-563E-906A896D2A6C}"/>
              </a:ext>
            </a:extLst>
          </p:cNvPr>
          <p:cNvSpPr txBox="1"/>
          <p:nvPr>
            <p:custDataLst>
              <p:tags r:id="rId4"/>
            </p:custDataLst>
          </p:nvPr>
        </p:nvSpPr>
        <p:spPr>
          <a:xfrm>
            <a:off x="954754" y="3322616"/>
            <a:ext cx="2313841" cy="646331"/>
          </a:xfrm>
          <a:prstGeom prst="rect">
            <a:avLst/>
          </a:prstGeom>
          <a:noFill/>
        </p:spPr>
        <p:txBody>
          <a:bodyPr wrap="square"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a:ln>
                  <a:noFill/>
                </a:ln>
                <a:effectLst/>
                <a:uLnTx/>
                <a:uFillTx/>
                <a:latin typeface="Roboto Regular"/>
                <a:ea typeface="思源黑体 CN Regular"/>
                <a:cs typeface="+mn-cs"/>
              </a:rPr>
              <a:t> 平衡机制</a:t>
            </a:r>
            <a:endParaRPr kumimoji="0" lang="zh-CN" altLang="en-US" sz="2000" b="0" i="0" u="none" strike="noStrike" kern="1200" cap="none" spc="0" normalizeH="0" baseline="0" noProof="0" dirty="0">
              <a:ln>
                <a:noFill/>
              </a:ln>
              <a:effectLst/>
              <a:uLnTx/>
              <a:uFillTx/>
              <a:latin typeface="Roboto Regular"/>
              <a:ea typeface="思源黑体 CN Regular"/>
              <a:cs typeface="+mn-cs"/>
            </a:endParaRPr>
          </a:p>
        </p:txBody>
      </p:sp>
      <p:grpSp>
        <p:nvGrpSpPr>
          <p:cNvPr id="2" name="组合3">
            <a:extLst>
              <a:ext uri="{FF2B5EF4-FFF2-40B4-BE49-F238E27FC236}">
                <a16:creationId xmlns:a16="http://schemas.microsoft.com/office/drawing/2014/main" id="{2AE6B7F2-42D6-8A3E-E870-B35147CEEF42}"/>
              </a:ext>
            </a:extLst>
          </p:cNvPr>
          <p:cNvGrpSpPr/>
          <p:nvPr/>
        </p:nvGrpSpPr>
        <p:grpSpPr>
          <a:xfrm>
            <a:off x="4729255" y="4212712"/>
            <a:ext cx="2607064" cy="1189018"/>
            <a:chOff x="3111478" y="1545471"/>
            <a:chExt cx="1881589" cy="858146"/>
          </a:xfrm>
        </p:grpSpPr>
        <p:grpSp>
          <p:nvGrpSpPr>
            <p:cNvPr id="3" name="组合 2">
              <a:extLst>
                <a:ext uri="{FF2B5EF4-FFF2-40B4-BE49-F238E27FC236}">
                  <a16:creationId xmlns:a16="http://schemas.microsoft.com/office/drawing/2014/main" id="{ECB58438-172E-C715-DDE8-42D02A3F9F20}"/>
                </a:ext>
              </a:extLst>
            </p:cNvPr>
            <p:cNvGrpSpPr/>
            <p:nvPr/>
          </p:nvGrpSpPr>
          <p:grpSpPr>
            <a:xfrm>
              <a:off x="3111478" y="1905986"/>
              <a:ext cx="1881589" cy="497631"/>
              <a:chOff x="154913" y="7125383"/>
              <a:chExt cx="2323031" cy="614381"/>
            </a:xfrm>
            <a:effectLst/>
          </p:grpSpPr>
          <p:sp>
            <p:nvSpPr>
              <p:cNvPr id="29" name="椭圆 28">
                <a:extLst>
                  <a:ext uri="{FF2B5EF4-FFF2-40B4-BE49-F238E27FC236}">
                    <a16:creationId xmlns:a16="http://schemas.microsoft.com/office/drawing/2014/main" id="{A818552F-C8A5-6ABE-277E-6E7C6D5811EA}"/>
                  </a:ext>
                </a:extLst>
              </p:cNvPr>
              <p:cNvSpPr/>
              <p:nvPr/>
            </p:nvSpPr>
            <p:spPr>
              <a:xfrm>
                <a:off x="154913" y="7125383"/>
                <a:ext cx="2323031" cy="542179"/>
              </a:xfrm>
              <a:prstGeom prst="ellipse">
                <a:avLst/>
              </a:prstGeom>
              <a:solidFill>
                <a:schemeClr val="accent1">
                  <a:alpha val="13000"/>
                </a:schemeClr>
              </a:solidFill>
              <a:ln>
                <a:noFill/>
              </a:ln>
              <a:effectLst>
                <a:innerShdw blurRad="177800">
                  <a:srgbClr val="18487F"/>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30" name="任意多边形: 形状 29">
                <a:extLst>
                  <a:ext uri="{FF2B5EF4-FFF2-40B4-BE49-F238E27FC236}">
                    <a16:creationId xmlns:a16="http://schemas.microsoft.com/office/drawing/2014/main" id="{A2BCEB67-3576-11D8-D1F7-975390CB5A5E}"/>
                  </a:ext>
                </a:extLst>
              </p:cNvPr>
              <p:cNvSpPr/>
              <p:nvPr/>
            </p:nvSpPr>
            <p:spPr>
              <a:xfrm>
                <a:off x="154913" y="7395010"/>
                <a:ext cx="2323031" cy="344754"/>
              </a:xfrm>
              <a:custGeom>
                <a:avLst/>
                <a:gdLst>
                  <a:gd name="connsiteX0" fmla="*/ 0 w 5086352"/>
                  <a:gd name="connsiteY0" fmla="*/ 0 h 754852"/>
                  <a:gd name="connsiteX1" fmla="*/ 2742 w 5086352"/>
                  <a:gd name="connsiteY1" fmla="*/ 0 h 754852"/>
                  <a:gd name="connsiteX2" fmla="*/ 51669 w 5086352"/>
                  <a:gd name="connsiteY2" fmla="*/ 113276 h 754852"/>
                  <a:gd name="connsiteX3" fmla="*/ 2543176 w 5086352"/>
                  <a:gd name="connsiteY3" fmla="*/ 587213 h 754852"/>
                  <a:gd name="connsiteX4" fmla="*/ 5034684 w 5086352"/>
                  <a:gd name="connsiteY4" fmla="*/ 113276 h 754852"/>
                  <a:gd name="connsiteX5" fmla="*/ 5083611 w 5086352"/>
                  <a:gd name="connsiteY5" fmla="*/ 0 h 754852"/>
                  <a:gd name="connsiteX6" fmla="*/ 5086352 w 5086352"/>
                  <a:gd name="connsiteY6" fmla="*/ 0 h 754852"/>
                  <a:gd name="connsiteX7" fmla="*/ 5086352 w 5086352"/>
                  <a:gd name="connsiteY7" fmla="*/ 172922 h 754852"/>
                  <a:gd name="connsiteX8" fmla="*/ 5083836 w 5086352"/>
                  <a:gd name="connsiteY8" fmla="*/ 172922 h 754852"/>
                  <a:gd name="connsiteX9" fmla="*/ 5073222 w 5086352"/>
                  <a:gd name="connsiteY9" fmla="*/ 221980 h 754852"/>
                  <a:gd name="connsiteX10" fmla="*/ 2543176 w 5086352"/>
                  <a:gd name="connsiteY10" fmla="*/ 754852 h 754852"/>
                  <a:gd name="connsiteX11" fmla="*/ 13130 w 5086352"/>
                  <a:gd name="connsiteY11" fmla="*/ 221980 h 754852"/>
                  <a:gd name="connsiteX12" fmla="*/ 2517 w 5086352"/>
                  <a:gd name="connsiteY12" fmla="*/ 172922 h 754852"/>
                  <a:gd name="connsiteX13" fmla="*/ 0 w 5086352"/>
                  <a:gd name="connsiteY13" fmla="*/ 172922 h 75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86352" h="754852">
                    <a:moveTo>
                      <a:pt x="0" y="0"/>
                    </a:moveTo>
                    <a:lnTo>
                      <a:pt x="2742" y="0"/>
                    </a:lnTo>
                    <a:lnTo>
                      <a:pt x="51669" y="113276"/>
                    </a:lnTo>
                    <a:cubicBezTo>
                      <a:pt x="288810" y="383751"/>
                      <a:pt x="1314189" y="587213"/>
                      <a:pt x="2543176" y="587213"/>
                    </a:cubicBezTo>
                    <a:cubicBezTo>
                      <a:pt x="3772163" y="587213"/>
                      <a:pt x="4797542" y="383751"/>
                      <a:pt x="5034684" y="113276"/>
                    </a:cubicBezTo>
                    <a:lnTo>
                      <a:pt x="5083611" y="0"/>
                    </a:lnTo>
                    <a:lnTo>
                      <a:pt x="5086352" y="0"/>
                    </a:lnTo>
                    <a:lnTo>
                      <a:pt x="5086352" y="172922"/>
                    </a:lnTo>
                    <a:lnTo>
                      <a:pt x="5083836" y="172922"/>
                    </a:lnTo>
                    <a:lnTo>
                      <a:pt x="5073222" y="221980"/>
                    </a:lnTo>
                    <a:cubicBezTo>
                      <a:pt x="4942986" y="521286"/>
                      <a:pt x="3859948" y="754852"/>
                      <a:pt x="2543176" y="754852"/>
                    </a:cubicBezTo>
                    <a:cubicBezTo>
                      <a:pt x="1226404" y="754852"/>
                      <a:pt x="143367" y="521286"/>
                      <a:pt x="13130" y="221980"/>
                    </a:cubicBezTo>
                    <a:lnTo>
                      <a:pt x="2517" y="172922"/>
                    </a:lnTo>
                    <a:lnTo>
                      <a:pt x="0" y="172922"/>
                    </a:ln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grpSp>
        <p:sp>
          <p:nvSpPr>
            <p:cNvPr id="24" name="椭圆 23">
              <a:extLst>
                <a:ext uri="{FF2B5EF4-FFF2-40B4-BE49-F238E27FC236}">
                  <a16:creationId xmlns:a16="http://schemas.microsoft.com/office/drawing/2014/main" id="{ED6A41DF-286F-5367-D88A-D94DBD6B326D}"/>
                </a:ext>
              </a:extLst>
            </p:cNvPr>
            <p:cNvSpPr/>
            <p:nvPr/>
          </p:nvSpPr>
          <p:spPr>
            <a:xfrm>
              <a:off x="3320952" y="1902120"/>
              <a:ext cx="1462642" cy="341371"/>
            </a:xfrm>
            <a:prstGeom prst="ellipse">
              <a:avLst/>
            </a:prstGeom>
            <a:solidFill>
              <a:schemeClr val="accent1">
                <a:alpha val="13000"/>
              </a:schemeClr>
            </a:solidFill>
            <a:ln>
              <a:noFill/>
            </a:ln>
            <a:effectLst>
              <a:innerShdw blurRad="177800">
                <a:srgbClr val="18487F"/>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25" name="任意多边形: 形状 24">
              <a:extLst>
                <a:ext uri="{FF2B5EF4-FFF2-40B4-BE49-F238E27FC236}">
                  <a16:creationId xmlns:a16="http://schemas.microsoft.com/office/drawing/2014/main" id="{F961C3B2-0994-7158-3021-F145DA91702E}"/>
                </a:ext>
              </a:extLst>
            </p:cNvPr>
            <p:cNvSpPr/>
            <p:nvPr/>
          </p:nvSpPr>
          <p:spPr>
            <a:xfrm>
              <a:off x="3320952" y="2071884"/>
              <a:ext cx="1462642" cy="217067"/>
            </a:xfrm>
            <a:custGeom>
              <a:avLst/>
              <a:gdLst>
                <a:gd name="connsiteX0" fmla="*/ 0 w 5086352"/>
                <a:gd name="connsiteY0" fmla="*/ 0 h 754852"/>
                <a:gd name="connsiteX1" fmla="*/ 2742 w 5086352"/>
                <a:gd name="connsiteY1" fmla="*/ 0 h 754852"/>
                <a:gd name="connsiteX2" fmla="*/ 51669 w 5086352"/>
                <a:gd name="connsiteY2" fmla="*/ 113276 h 754852"/>
                <a:gd name="connsiteX3" fmla="*/ 2543176 w 5086352"/>
                <a:gd name="connsiteY3" fmla="*/ 587213 h 754852"/>
                <a:gd name="connsiteX4" fmla="*/ 5034684 w 5086352"/>
                <a:gd name="connsiteY4" fmla="*/ 113276 h 754852"/>
                <a:gd name="connsiteX5" fmla="*/ 5083611 w 5086352"/>
                <a:gd name="connsiteY5" fmla="*/ 0 h 754852"/>
                <a:gd name="connsiteX6" fmla="*/ 5086352 w 5086352"/>
                <a:gd name="connsiteY6" fmla="*/ 0 h 754852"/>
                <a:gd name="connsiteX7" fmla="*/ 5086352 w 5086352"/>
                <a:gd name="connsiteY7" fmla="*/ 172922 h 754852"/>
                <a:gd name="connsiteX8" fmla="*/ 5083836 w 5086352"/>
                <a:gd name="connsiteY8" fmla="*/ 172922 h 754852"/>
                <a:gd name="connsiteX9" fmla="*/ 5073222 w 5086352"/>
                <a:gd name="connsiteY9" fmla="*/ 221980 h 754852"/>
                <a:gd name="connsiteX10" fmla="*/ 2543176 w 5086352"/>
                <a:gd name="connsiteY10" fmla="*/ 754852 h 754852"/>
                <a:gd name="connsiteX11" fmla="*/ 13130 w 5086352"/>
                <a:gd name="connsiteY11" fmla="*/ 221980 h 754852"/>
                <a:gd name="connsiteX12" fmla="*/ 2517 w 5086352"/>
                <a:gd name="connsiteY12" fmla="*/ 172922 h 754852"/>
                <a:gd name="connsiteX13" fmla="*/ 0 w 5086352"/>
                <a:gd name="connsiteY13" fmla="*/ 172922 h 75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86352" h="754852">
                  <a:moveTo>
                    <a:pt x="0" y="0"/>
                  </a:moveTo>
                  <a:lnTo>
                    <a:pt x="2742" y="0"/>
                  </a:lnTo>
                  <a:lnTo>
                    <a:pt x="51669" y="113276"/>
                  </a:lnTo>
                  <a:cubicBezTo>
                    <a:pt x="288810" y="383751"/>
                    <a:pt x="1314189" y="587213"/>
                    <a:pt x="2543176" y="587213"/>
                  </a:cubicBezTo>
                  <a:cubicBezTo>
                    <a:pt x="3772163" y="587213"/>
                    <a:pt x="4797542" y="383751"/>
                    <a:pt x="5034684" y="113276"/>
                  </a:cubicBezTo>
                  <a:lnTo>
                    <a:pt x="5083611" y="0"/>
                  </a:lnTo>
                  <a:lnTo>
                    <a:pt x="5086352" y="0"/>
                  </a:lnTo>
                  <a:lnTo>
                    <a:pt x="5086352" y="172922"/>
                  </a:lnTo>
                  <a:lnTo>
                    <a:pt x="5083836" y="172922"/>
                  </a:lnTo>
                  <a:lnTo>
                    <a:pt x="5073222" y="221980"/>
                  </a:lnTo>
                  <a:cubicBezTo>
                    <a:pt x="4942986" y="521286"/>
                    <a:pt x="3859948" y="754852"/>
                    <a:pt x="2543176" y="754852"/>
                  </a:cubicBezTo>
                  <a:cubicBezTo>
                    <a:pt x="1226404" y="754852"/>
                    <a:pt x="143367" y="521286"/>
                    <a:pt x="13130" y="221980"/>
                  </a:cubicBezTo>
                  <a:lnTo>
                    <a:pt x="2517" y="172922"/>
                  </a:lnTo>
                  <a:lnTo>
                    <a:pt x="0" y="172922"/>
                  </a:ln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26" name="任意多边形: 形状 25">
              <a:extLst>
                <a:ext uri="{FF2B5EF4-FFF2-40B4-BE49-F238E27FC236}">
                  <a16:creationId xmlns:a16="http://schemas.microsoft.com/office/drawing/2014/main" id="{AEA22C11-96BA-0ED9-A617-33E909A416C6}"/>
                </a:ext>
              </a:extLst>
            </p:cNvPr>
            <p:cNvSpPr/>
            <p:nvPr/>
          </p:nvSpPr>
          <p:spPr>
            <a:xfrm>
              <a:off x="3202721" y="1545471"/>
              <a:ext cx="1699102" cy="654003"/>
            </a:xfrm>
            <a:custGeom>
              <a:avLst/>
              <a:gdLst>
                <a:gd name="connsiteX0" fmla="*/ 0 w 2097730"/>
                <a:gd name="connsiteY0" fmla="*/ 0 h 1462242"/>
                <a:gd name="connsiteX1" fmla="*/ 2097730 w 2097730"/>
                <a:gd name="connsiteY1" fmla="*/ 0 h 1462242"/>
                <a:gd name="connsiteX2" fmla="*/ 1686632 w 2097730"/>
                <a:gd name="connsiteY2" fmla="*/ 1311846 h 1462242"/>
                <a:gd name="connsiteX3" fmla="*/ 1687238 w 2097730"/>
                <a:gd name="connsiteY3" fmla="*/ 1313250 h 1462242"/>
                <a:gd name="connsiteX4" fmla="*/ 1683426 w 2097730"/>
                <a:gd name="connsiteY4" fmla="*/ 1322076 h 1462242"/>
                <a:gd name="connsiteX5" fmla="*/ 1678184 w 2097730"/>
                <a:gd name="connsiteY5" fmla="*/ 1338803 h 1462242"/>
                <a:gd name="connsiteX6" fmla="*/ 1676201 w 2097730"/>
                <a:gd name="connsiteY6" fmla="*/ 1338803 h 1462242"/>
                <a:gd name="connsiteX7" fmla="*/ 1674269 w 2097730"/>
                <a:gd name="connsiteY7" fmla="*/ 1343277 h 1462242"/>
                <a:gd name="connsiteX8" fmla="*/ 1048866 w 2097730"/>
                <a:gd name="connsiteY8" fmla="*/ 1462242 h 1462242"/>
                <a:gd name="connsiteX9" fmla="*/ 423464 w 2097730"/>
                <a:gd name="connsiteY9" fmla="*/ 1343277 h 1462242"/>
                <a:gd name="connsiteX10" fmla="*/ 421531 w 2097730"/>
                <a:gd name="connsiteY10" fmla="*/ 1338803 h 1462242"/>
                <a:gd name="connsiteX11" fmla="*/ 419546 w 2097730"/>
                <a:gd name="connsiteY11" fmla="*/ 1338803 h 1462242"/>
                <a:gd name="connsiteX12" fmla="*/ 414299 w 2097730"/>
                <a:gd name="connsiteY12" fmla="*/ 1322059 h 1462242"/>
                <a:gd name="connsiteX13" fmla="*/ 410494 w 2097730"/>
                <a:gd name="connsiteY13" fmla="*/ 1313250 h 1462242"/>
                <a:gd name="connsiteX14" fmla="*/ 411100 w 2097730"/>
                <a:gd name="connsiteY14" fmla="*/ 1311849 h 146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7730" h="1462242">
                  <a:moveTo>
                    <a:pt x="0" y="0"/>
                  </a:moveTo>
                  <a:lnTo>
                    <a:pt x="2097730" y="0"/>
                  </a:lnTo>
                  <a:lnTo>
                    <a:pt x="1686632" y="1311846"/>
                  </a:lnTo>
                  <a:lnTo>
                    <a:pt x="1687238" y="1313250"/>
                  </a:lnTo>
                  <a:lnTo>
                    <a:pt x="1683426" y="1322076"/>
                  </a:lnTo>
                  <a:lnTo>
                    <a:pt x="1678184" y="1338803"/>
                  </a:lnTo>
                  <a:lnTo>
                    <a:pt x="1676201" y="1338803"/>
                  </a:lnTo>
                  <a:lnTo>
                    <a:pt x="1674269" y="1343277"/>
                  </a:lnTo>
                  <a:cubicBezTo>
                    <a:pt x="1614743" y="1411170"/>
                    <a:pt x="1357359" y="1462242"/>
                    <a:pt x="1048866" y="1462242"/>
                  </a:cubicBezTo>
                  <a:cubicBezTo>
                    <a:pt x="740374" y="1462242"/>
                    <a:pt x="482990" y="1411170"/>
                    <a:pt x="423464" y="1343277"/>
                  </a:cubicBezTo>
                  <a:lnTo>
                    <a:pt x="421531" y="1338803"/>
                  </a:lnTo>
                  <a:lnTo>
                    <a:pt x="419546" y="1338803"/>
                  </a:lnTo>
                  <a:lnTo>
                    <a:pt x="414299" y="1322059"/>
                  </a:lnTo>
                  <a:lnTo>
                    <a:pt x="410494" y="1313250"/>
                  </a:lnTo>
                  <a:lnTo>
                    <a:pt x="411100" y="1311849"/>
                  </a:lnTo>
                  <a:close/>
                </a:path>
              </a:pathLst>
            </a:custGeom>
            <a:gradFill>
              <a:gsLst>
                <a:gs pos="0">
                  <a:schemeClr val="accent1">
                    <a:alpha val="0"/>
                  </a:schemeClr>
                </a:gs>
                <a:gs pos="100000">
                  <a:schemeClr val="accent1">
                    <a:alpha val="3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28" name="椭圆 27">
              <a:extLst>
                <a:ext uri="{FF2B5EF4-FFF2-40B4-BE49-F238E27FC236}">
                  <a16:creationId xmlns:a16="http://schemas.microsoft.com/office/drawing/2014/main" id="{52571643-7EE8-FBB3-0746-5A7D083D1699}"/>
                </a:ext>
              </a:extLst>
            </p:cNvPr>
            <p:cNvSpPr/>
            <p:nvPr/>
          </p:nvSpPr>
          <p:spPr>
            <a:xfrm>
              <a:off x="3320952" y="1902120"/>
              <a:ext cx="1462642" cy="341371"/>
            </a:xfrm>
            <a:prstGeom prst="ellipse">
              <a:avLst/>
            </a:prstGeom>
            <a:solidFill>
              <a:schemeClr val="accent1">
                <a:alpha val="13000"/>
              </a:schemeClr>
            </a:solidFill>
            <a:ln>
              <a:noFill/>
            </a:ln>
            <a:effectLst>
              <a:innerShdw blurRad="177800">
                <a:srgbClr val="18487F"/>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grpSp>
      <p:sp>
        <p:nvSpPr>
          <p:cNvPr id="35" name="Text5">
            <a:extLst>
              <a:ext uri="{FF2B5EF4-FFF2-40B4-BE49-F238E27FC236}">
                <a16:creationId xmlns:a16="http://schemas.microsoft.com/office/drawing/2014/main" id="{254D4C53-4DD6-F186-FB58-99FD58B25E7F}"/>
              </a:ext>
            </a:extLst>
          </p:cNvPr>
          <p:cNvSpPr txBox="1"/>
          <p:nvPr>
            <p:custDataLst>
              <p:tags r:id="rId5"/>
            </p:custDataLst>
          </p:nvPr>
        </p:nvSpPr>
        <p:spPr>
          <a:xfrm>
            <a:off x="4896053" y="4315200"/>
            <a:ext cx="2313841" cy="646331"/>
          </a:xfrm>
          <a:prstGeom prst="rect">
            <a:avLst/>
          </a:prstGeom>
          <a:noFill/>
        </p:spPr>
        <p:txBody>
          <a:bodyPr wrap="square"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effectLst/>
                <a:uLnTx/>
                <a:uFillTx/>
                <a:latin typeface="Roboto Regular"/>
                <a:ea typeface="思源黑体 CN Regular"/>
                <a:cs typeface="+mn-cs"/>
              </a:rPr>
              <a:t> 控制系统算法</a:t>
            </a:r>
          </a:p>
        </p:txBody>
      </p:sp>
      <p:sp>
        <p:nvSpPr>
          <p:cNvPr id="36" name="Text6">
            <a:extLst>
              <a:ext uri="{FF2B5EF4-FFF2-40B4-BE49-F238E27FC236}">
                <a16:creationId xmlns:a16="http://schemas.microsoft.com/office/drawing/2014/main" id="{AE027174-49A6-C68B-5EAB-137857B155C6}"/>
              </a:ext>
            </a:extLst>
          </p:cNvPr>
          <p:cNvSpPr txBox="1"/>
          <p:nvPr>
            <p:custDataLst>
              <p:tags r:id="rId6"/>
            </p:custDataLst>
          </p:nvPr>
        </p:nvSpPr>
        <p:spPr>
          <a:xfrm>
            <a:off x="4896053" y="3640263"/>
            <a:ext cx="2313841" cy="646331"/>
          </a:xfrm>
          <a:prstGeom prst="rect">
            <a:avLst/>
          </a:prstGeom>
          <a:noFill/>
        </p:spPr>
        <p:txBody>
          <a:bodyPr wrap="square"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a:ln>
                  <a:noFill/>
                </a:ln>
                <a:effectLst/>
                <a:uLnTx/>
                <a:uFillTx/>
                <a:latin typeface="Roboto Regular"/>
                <a:ea typeface="思源黑体 CN Regular"/>
                <a:cs typeface="+mn-cs"/>
              </a:rPr>
              <a:t> 传感器技术</a:t>
            </a:r>
            <a:endParaRPr kumimoji="0" lang="zh-CN" altLang="en-US" sz="2000" b="0" i="0" u="none" strike="noStrike" kern="1200" cap="none" spc="0" normalizeH="0" baseline="0" noProof="0" dirty="0">
              <a:ln>
                <a:noFill/>
              </a:ln>
              <a:effectLst/>
              <a:uLnTx/>
              <a:uFillTx/>
              <a:latin typeface="Roboto Regular"/>
              <a:ea typeface="思源黑体 CN Regular"/>
              <a:cs typeface="+mn-cs"/>
            </a:endParaRPr>
          </a:p>
        </p:txBody>
      </p:sp>
      <p:sp>
        <p:nvSpPr>
          <p:cNvPr id="37" name="Text7">
            <a:extLst>
              <a:ext uri="{FF2B5EF4-FFF2-40B4-BE49-F238E27FC236}">
                <a16:creationId xmlns:a16="http://schemas.microsoft.com/office/drawing/2014/main" id="{FCB48C19-DAC1-07FC-E7AE-B25DCE3CB9A6}"/>
              </a:ext>
            </a:extLst>
          </p:cNvPr>
          <p:cNvSpPr txBox="1"/>
          <p:nvPr>
            <p:custDataLst>
              <p:tags r:id="rId7"/>
            </p:custDataLst>
          </p:nvPr>
        </p:nvSpPr>
        <p:spPr>
          <a:xfrm>
            <a:off x="4896053" y="2965326"/>
            <a:ext cx="2313841" cy="646331"/>
          </a:xfrm>
          <a:prstGeom prst="rect">
            <a:avLst/>
          </a:prstGeom>
          <a:noFill/>
        </p:spPr>
        <p:txBody>
          <a:bodyPr wrap="square"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a:ln>
                  <a:noFill/>
                </a:ln>
                <a:effectLst/>
                <a:uLnTx/>
                <a:uFillTx/>
                <a:latin typeface="Roboto Regular"/>
                <a:ea typeface="思源黑体 CN Regular"/>
                <a:cs typeface="+mn-cs"/>
              </a:rPr>
              <a:t> 电机驱动技术</a:t>
            </a:r>
            <a:endParaRPr kumimoji="0" lang="zh-CN" altLang="en-US" sz="2000" b="0" i="0" u="none" strike="noStrike" kern="1200" cap="none" spc="0" normalizeH="0" baseline="0" noProof="0" dirty="0">
              <a:ln>
                <a:noFill/>
              </a:ln>
              <a:effectLst/>
              <a:uLnTx/>
              <a:uFillTx/>
              <a:latin typeface="Roboto Regular"/>
              <a:ea typeface="思源黑体 CN Regular"/>
              <a:cs typeface="+mn-cs"/>
            </a:endParaRPr>
          </a:p>
        </p:txBody>
      </p:sp>
      <p:grpSp>
        <p:nvGrpSpPr>
          <p:cNvPr id="38" name="组合3">
            <a:extLst>
              <a:ext uri="{FF2B5EF4-FFF2-40B4-BE49-F238E27FC236}">
                <a16:creationId xmlns:a16="http://schemas.microsoft.com/office/drawing/2014/main" id="{7F0113FB-0762-1445-A778-24FF8DF832AF}"/>
              </a:ext>
            </a:extLst>
          </p:cNvPr>
          <p:cNvGrpSpPr/>
          <p:nvPr/>
        </p:nvGrpSpPr>
        <p:grpSpPr>
          <a:xfrm>
            <a:off x="8733430" y="4212712"/>
            <a:ext cx="2607064" cy="1189018"/>
            <a:chOff x="3111478" y="1545471"/>
            <a:chExt cx="1881589" cy="858146"/>
          </a:xfrm>
        </p:grpSpPr>
        <p:grpSp>
          <p:nvGrpSpPr>
            <p:cNvPr id="39" name="组合 38">
              <a:extLst>
                <a:ext uri="{FF2B5EF4-FFF2-40B4-BE49-F238E27FC236}">
                  <a16:creationId xmlns:a16="http://schemas.microsoft.com/office/drawing/2014/main" id="{F7742C6E-3B0E-4ACC-07D2-87E554399163}"/>
                </a:ext>
              </a:extLst>
            </p:cNvPr>
            <p:cNvGrpSpPr/>
            <p:nvPr/>
          </p:nvGrpSpPr>
          <p:grpSpPr>
            <a:xfrm>
              <a:off x="3111478" y="1905986"/>
              <a:ext cx="1881589" cy="497631"/>
              <a:chOff x="154913" y="7125383"/>
              <a:chExt cx="2323031" cy="614381"/>
            </a:xfrm>
            <a:effectLst/>
          </p:grpSpPr>
          <p:sp>
            <p:nvSpPr>
              <p:cNvPr id="44" name="椭圆 43">
                <a:extLst>
                  <a:ext uri="{FF2B5EF4-FFF2-40B4-BE49-F238E27FC236}">
                    <a16:creationId xmlns:a16="http://schemas.microsoft.com/office/drawing/2014/main" id="{E3428F7B-305F-97B9-BBA9-F3F1D34FA87E}"/>
                  </a:ext>
                </a:extLst>
              </p:cNvPr>
              <p:cNvSpPr/>
              <p:nvPr/>
            </p:nvSpPr>
            <p:spPr>
              <a:xfrm>
                <a:off x="154913" y="7125383"/>
                <a:ext cx="2323031" cy="542179"/>
              </a:xfrm>
              <a:prstGeom prst="ellipse">
                <a:avLst/>
              </a:prstGeom>
              <a:solidFill>
                <a:schemeClr val="accent1">
                  <a:alpha val="13000"/>
                </a:schemeClr>
              </a:solidFill>
              <a:ln>
                <a:noFill/>
              </a:ln>
              <a:effectLst>
                <a:innerShdw blurRad="177800">
                  <a:srgbClr val="18487F"/>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45" name="任意多边形: 形状 44">
                <a:extLst>
                  <a:ext uri="{FF2B5EF4-FFF2-40B4-BE49-F238E27FC236}">
                    <a16:creationId xmlns:a16="http://schemas.microsoft.com/office/drawing/2014/main" id="{3044ABE6-9B59-3E32-289A-1F3E67327712}"/>
                  </a:ext>
                </a:extLst>
              </p:cNvPr>
              <p:cNvSpPr/>
              <p:nvPr/>
            </p:nvSpPr>
            <p:spPr>
              <a:xfrm>
                <a:off x="154913" y="7395010"/>
                <a:ext cx="2323031" cy="344754"/>
              </a:xfrm>
              <a:custGeom>
                <a:avLst/>
                <a:gdLst>
                  <a:gd name="connsiteX0" fmla="*/ 0 w 5086352"/>
                  <a:gd name="connsiteY0" fmla="*/ 0 h 754852"/>
                  <a:gd name="connsiteX1" fmla="*/ 2742 w 5086352"/>
                  <a:gd name="connsiteY1" fmla="*/ 0 h 754852"/>
                  <a:gd name="connsiteX2" fmla="*/ 51669 w 5086352"/>
                  <a:gd name="connsiteY2" fmla="*/ 113276 h 754852"/>
                  <a:gd name="connsiteX3" fmla="*/ 2543176 w 5086352"/>
                  <a:gd name="connsiteY3" fmla="*/ 587213 h 754852"/>
                  <a:gd name="connsiteX4" fmla="*/ 5034684 w 5086352"/>
                  <a:gd name="connsiteY4" fmla="*/ 113276 h 754852"/>
                  <a:gd name="connsiteX5" fmla="*/ 5083611 w 5086352"/>
                  <a:gd name="connsiteY5" fmla="*/ 0 h 754852"/>
                  <a:gd name="connsiteX6" fmla="*/ 5086352 w 5086352"/>
                  <a:gd name="connsiteY6" fmla="*/ 0 h 754852"/>
                  <a:gd name="connsiteX7" fmla="*/ 5086352 w 5086352"/>
                  <a:gd name="connsiteY7" fmla="*/ 172922 h 754852"/>
                  <a:gd name="connsiteX8" fmla="*/ 5083836 w 5086352"/>
                  <a:gd name="connsiteY8" fmla="*/ 172922 h 754852"/>
                  <a:gd name="connsiteX9" fmla="*/ 5073222 w 5086352"/>
                  <a:gd name="connsiteY9" fmla="*/ 221980 h 754852"/>
                  <a:gd name="connsiteX10" fmla="*/ 2543176 w 5086352"/>
                  <a:gd name="connsiteY10" fmla="*/ 754852 h 754852"/>
                  <a:gd name="connsiteX11" fmla="*/ 13130 w 5086352"/>
                  <a:gd name="connsiteY11" fmla="*/ 221980 h 754852"/>
                  <a:gd name="connsiteX12" fmla="*/ 2517 w 5086352"/>
                  <a:gd name="connsiteY12" fmla="*/ 172922 h 754852"/>
                  <a:gd name="connsiteX13" fmla="*/ 0 w 5086352"/>
                  <a:gd name="connsiteY13" fmla="*/ 172922 h 75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86352" h="754852">
                    <a:moveTo>
                      <a:pt x="0" y="0"/>
                    </a:moveTo>
                    <a:lnTo>
                      <a:pt x="2742" y="0"/>
                    </a:lnTo>
                    <a:lnTo>
                      <a:pt x="51669" y="113276"/>
                    </a:lnTo>
                    <a:cubicBezTo>
                      <a:pt x="288810" y="383751"/>
                      <a:pt x="1314189" y="587213"/>
                      <a:pt x="2543176" y="587213"/>
                    </a:cubicBezTo>
                    <a:cubicBezTo>
                      <a:pt x="3772163" y="587213"/>
                      <a:pt x="4797542" y="383751"/>
                      <a:pt x="5034684" y="113276"/>
                    </a:cubicBezTo>
                    <a:lnTo>
                      <a:pt x="5083611" y="0"/>
                    </a:lnTo>
                    <a:lnTo>
                      <a:pt x="5086352" y="0"/>
                    </a:lnTo>
                    <a:lnTo>
                      <a:pt x="5086352" y="172922"/>
                    </a:lnTo>
                    <a:lnTo>
                      <a:pt x="5083836" y="172922"/>
                    </a:lnTo>
                    <a:lnTo>
                      <a:pt x="5073222" y="221980"/>
                    </a:lnTo>
                    <a:cubicBezTo>
                      <a:pt x="4942986" y="521286"/>
                      <a:pt x="3859948" y="754852"/>
                      <a:pt x="2543176" y="754852"/>
                    </a:cubicBezTo>
                    <a:cubicBezTo>
                      <a:pt x="1226404" y="754852"/>
                      <a:pt x="143367" y="521286"/>
                      <a:pt x="13130" y="221980"/>
                    </a:cubicBezTo>
                    <a:lnTo>
                      <a:pt x="2517" y="172922"/>
                    </a:lnTo>
                    <a:lnTo>
                      <a:pt x="0" y="172922"/>
                    </a:ln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grpSp>
        <p:sp>
          <p:nvSpPr>
            <p:cNvPr id="40" name="椭圆 39">
              <a:extLst>
                <a:ext uri="{FF2B5EF4-FFF2-40B4-BE49-F238E27FC236}">
                  <a16:creationId xmlns:a16="http://schemas.microsoft.com/office/drawing/2014/main" id="{9EFF6C4A-4B3E-A8E1-DFB9-3B68E6BFB006}"/>
                </a:ext>
              </a:extLst>
            </p:cNvPr>
            <p:cNvSpPr/>
            <p:nvPr/>
          </p:nvSpPr>
          <p:spPr>
            <a:xfrm>
              <a:off x="3320952" y="1902120"/>
              <a:ext cx="1462642" cy="341371"/>
            </a:xfrm>
            <a:prstGeom prst="ellipse">
              <a:avLst/>
            </a:prstGeom>
            <a:solidFill>
              <a:schemeClr val="accent1">
                <a:alpha val="13000"/>
              </a:schemeClr>
            </a:solidFill>
            <a:ln>
              <a:noFill/>
            </a:ln>
            <a:effectLst>
              <a:innerShdw blurRad="177800">
                <a:srgbClr val="18487F"/>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41" name="任意多边形: 形状 40">
              <a:extLst>
                <a:ext uri="{FF2B5EF4-FFF2-40B4-BE49-F238E27FC236}">
                  <a16:creationId xmlns:a16="http://schemas.microsoft.com/office/drawing/2014/main" id="{1B6FD6FF-A080-7A70-CE0F-9EB54149140E}"/>
                </a:ext>
              </a:extLst>
            </p:cNvPr>
            <p:cNvSpPr/>
            <p:nvPr/>
          </p:nvSpPr>
          <p:spPr>
            <a:xfrm>
              <a:off x="3320952" y="2071884"/>
              <a:ext cx="1462642" cy="217067"/>
            </a:xfrm>
            <a:custGeom>
              <a:avLst/>
              <a:gdLst>
                <a:gd name="connsiteX0" fmla="*/ 0 w 5086352"/>
                <a:gd name="connsiteY0" fmla="*/ 0 h 754852"/>
                <a:gd name="connsiteX1" fmla="*/ 2742 w 5086352"/>
                <a:gd name="connsiteY1" fmla="*/ 0 h 754852"/>
                <a:gd name="connsiteX2" fmla="*/ 51669 w 5086352"/>
                <a:gd name="connsiteY2" fmla="*/ 113276 h 754852"/>
                <a:gd name="connsiteX3" fmla="*/ 2543176 w 5086352"/>
                <a:gd name="connsiteY3" fmla="*/ 587213 h 754852"/>
                <a:gd name="connsiteX4" fmla="*/ 5034684 w 5086352"/>
                <a:gd name="connsiteY4" fmla="*/ 113276 h 754852"/>
                <a:gd name="connsiteX5" fmla="*/ 5083611 w 5086352"/>
                <a:gd name="connsiteY5" fmla="*/ 0 h 754852"/>
                <a:gd name="connsiteX6" fmla="*/ 5086352 w 5086352"/>
                <a:gd name="connsiteY6" fmla="*/ 0 h 754852"/>
                <a:gd name="connsiteX7" fmla="*/ 5086352 w 5086352"/>
                <a:gd name="connsiteY7" fmla="*/ 172922 h 754852"/>
                <a:gd name="connsiteX8" fmla="*/ 5083836 w 5086352"/>
                <a:gd name="connsiteY8" fmla="*/ 172922 h 754852"/>
                <a:gd name="connsiteX9" fmla="*/ 5073222 w 5086352"/>
                <a:gd name="connsiteY9" fmla="*/ 221980 h 754852"/>
                <a:gd name="connsiteX10" fmla="*/ 2543176 w 5086352"/>
                <a:gd name="connsiteY10" fmla="*/ 754852 h 754852"/>
                <a:gd name="connsiteX11" fmla="*/ 13130 w 5086352"/>
                <a:gd name="connsiteY11" fmla="*/ 221980 h 754852"/>
                <a:gd name="connsiteX12" fmla="*/ 2517 w 5086352"/>
                <a:gd name="connsiteY12" fmla="*/ 172922 h 754852"/>
                <a:gd name="connsiteX13" fmla="*/ 0 w 5086352"/>
                <a:gd name="connsiteY13" fmla="*/ 172922 h 75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86352" h="754852">
                  <a:moveTo>
                    <a:pt x="0" y="0"/>
                  </a:moveTo>
                  <a:lnTo>
                    <a:pt x="2742" y="0"/>
                  </a:lnTo>
                  <a:lnTo>
                    <a:pt x="51669" y="113276"/>
                  </a:lnTo>
                  <a:cubicBezTo>
                    <a:pt x="288810" y="383751"/>
                    <a:pt x="1314189" y="587213"/>
                    <a:pt x="2543176" y="587213"/>
                  </a:cubicBezTo>
                  <a:cubicBezTo>
                    <a:pt x="3772163" y="587213"/>
                    <a:pt x="4797542" y="383751"/>
                    <a:pt x="5034684" y="113276"/>
                  </a:cubicBezTo>
                  <a:lnTo>
                    <a:pt x="5083611" y="0"/>
                  </a:lnTo>
                  <a:lnTo>
                    <a:pt x="5086352" y="0"/>
                  </a:lnTo>
                  <a:lnTo>
                    <a:pt x="5086352" y="172922"/>
                  </a:lnTo>
                  <a:lnTo>
                    <a:pt x="5083836" y="172922"/>
                  </a:lnTo>
                  <a:lnTo>
                    <a:pt x="5073222" y="221980"/>
                  </a:lnTo>
                  <a:cubicBezTo>
                    <a:pt x="4942986" y="521286"/>
                    <a:pt x="3859948" y="754852"/>
                    <a:pt x="2543176" y="754852"/>
                  </a:cubicBezTo>
                  <a:cubicBezTo>
                    <a:pt x="1226404" y="754852"/>
                    <a:pt x="143367" y="521286"/>
                    <a:pt x="13130" y="221980"/>
                  </a:cubicBezTo>
                  <a:lnTo>
                    <a:pt x="2517" y="172922"/>
                  </a:lnTo>
                  <a:lnTo>
                    <a:pt x="0" y="172922"/>
                  </a:ln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42" name="任意多边形: 形状 41">
              <a:extLst>
                <a:ext uri="{FF2B5EF4-FFF2-40B4-BE49-F238E27FC236}">
                  <a16:creationId xmlns:a16="http://schemas.microsoft.com/office/drawing/2014/main" id="{E2731A30-B572-ADCC-AAD1-C9753AC3B93B}"/>
                </a:ext>
              </a:extLst>
            </p:cNvPr>
            <p:cNvSpPr/>
            <p:nvPr/>
          </p:nvSpPr>
          <p:spPr>
            <a:xfrm>
              <a:off x="3202721" y="1545471"/>
              <a:ext cx="1699102" cy="654003"/>
            </a:xfrm>
            <a:custGeom>
              <a:avLst/>
              <a:gdLst>
                <a:gd name="connsiteX0" fmla="*/ 0 w 2097730"/>
                <a:gd name="connsiteY0" fmla="*/ 0 h 1462242"/>
                <a:gd name="connsiteX1" fmla="*/ 2097730 w 2097730"/>
                <a:gd name="connsiteY1" fmla="*/ 0 h 1462242"/>
                <a:gd name="connsiteX2" fmla="*/ 1686632 w 2097730"/>
                <a:gd name="connsiteY2" fmla="*/ 1311846 h 1462242"/>
                <a:gd name="connsiteX3" fmla="*/ 1687238 w 2097730"/>
                <a:gd name="connsiteY3" fmla="*/ 1313250 h 1462242"/>
                <a:gd name="connsiteX4" fmla="*/ 1683426 w 2097730"/>
                <a:gd name="connsiteY4" fmla="*/ 1322076 h 1462242"/>
                <a:gd name="connsiteX5" fmla="*/ 1678184 w 2097730"/>
                <a:gd name="connsiteY5" fmla="*/ 1338803 h 1462242"/>
                <a:gd name="connsiteX6" fmla="*/ 1676201 w 2097730"/>
                <a:gd name="connsiteY6" fmla="*/ 1338803 h 1462242"/>
                <a:gd name="connsiteX7" fmla="*/ 1674269 w 2097730"/>
                <a:gd name="connsiteY7" fmla="*/ 1343277 h 1462242"/>
                <a:gd name="connsiteX8" fmla="*/ 1048866 w 2097730"/>
                <a:gd name="connsiteY8" fmla="*/ 1462242 h 1462242"/>
                <a:gd name="connsiteX9" fmla="*/ 423464 w 2097730"/>
                <a:gd name="connsiteY9" fmla="*/ 1343277 h 1462242"/>
                <a:gd name="connsiteX10" fmla="*/ 421531 w 2097730"/>
                <a:gd name="connsiteY10" fmla="*/ 1338803 h 1462242"/>
                <a:gd name="connsiteX11" fmla="*/ 419546 w 2097730"/>
                <a:gd name="connsiteY11" fmla="*/ 1338803 h 1462242"/>
                <a:gd name="connsiteX12" fmla="*/ 414299 w 2097730"/>
                <a:gd name="connsiteY12" fmla="*/ 1322059 h 1462242"/>
                <a:gd name="connsiteX13" fmla="*/ 410494 w 2097730"/>
                <a:gd name="connsiteY13" fmla="*/ 1313250 h 1462242"/>
                <a:gd name="connsiteX14" fmla="*/ 411100 w 2097730"/>
                <a:gd name="connsiteY14" fmla="*/ 1311849 h 1462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7730" h="1462242">
                  <a:moveTo>
                    <a:pt x="0" y="0"/>
                  </a:moveTo>
                  <a:lnTo>
                    <a:pt x="2097730" y="0"/>
                  </a:lnTo>
                  <a:lnTo>
                    <a:pt x="1686632" y="1311846"/>
                  </a:lnTo>
                  <a:lnTo>
                    <a:pt x="1687238" y="1313250"/>
                  </a:lnTo>
                  <a:lnTo>
                    <a:pt x="1683426" y="1322076"/>
                  </a:lnTo>
                  <a:lnTo>
                    <a:pt x="1678184" y="1338803"/>
                  </a:lnTo>
                  <a:lnTo>
                    <a:pt x="1676201" y="1338803"/>
                  </a:lnTo>
                  <a:lnTo>
                    <a:pt x="1674269" y="1343277"/>
                  </a:lnTo>
                  <a:cubicBezTo>
                    <a:pt x="1614743" y="1411170"/>
                    <a:pt x="1357359" y="1462242"/>
                    <a:pt x="1048866" y="1462242"/>
                  </a:cubicBezTo>
                  <a:cubicBezTo>
                    <a:pt x="740374" y="1462242"/>
                    <a:pt x="482990" y="1411170"/>
                    <a:pt x="423464" y="1343277"/>
                  </a:cubicBezTo>
                  <a:lnTo>
                    <a:pt x="421531" y="1338803"/>
                  </a:lnTo>
                  <a:lnTo>
                    <a:pt x="419546" y="1338803"/>
                  </a:lnTo>
                  <a:lnTo>
                    <a:pt x="414299" y="1322059"/>
                  </a:lnTo>
                  <a:lnTo>
                    <a:pt x="410494" y="1313250"/>
                  </a:lnTo>
                  <a:lnTo>
                    <a:pt x="411100" y="1311849"/>
                  </a:lnTo>
                  <a:close/>
                </a:path>
              </a:pathLst>
            </a:custGeom>
            <a:gradFill>
              <a:gsLst>
                <a:gs pos="0">
                  <a:schemeClr val="accent1">
                    <a:alpha val="0"/>
                  </a:schemeClr>
                </a:gs>
                <a:gs pos="100000">
                  <a:schemeClr val="accent1">
                    <a:alpha val="3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sp>
          <p:nvSpPr>
            <p:cNvPr id="43" name="椭圆 42">
              <a:extLst>
                <a:ext uri="{FF2B5EF4-FFF2-40B4-BE49-F238E27FC236}">
                  <a16:creationId xmlns:a16="http://schemas.microsoft.com/office/drawing/2014/main" id="{6D902477-D3CB-BEEF-BCE6-3C1A1000A477}"/>
                </a:ext>
              </a:extLst>
            </p:cNvPr>
            <p:cNvSpPr/>
            <p:nvPr/>
          </p:nvSpPr>
          <p:spPr>
            <a:xfrm>
              <a:off x="3320952" y="1902120"/>
              <a:ext cx="1462642" cy="341371"/>
            </a:xfrm>
            <a:prstGeom prst="ellipse">
              <a:avLst/>
            </a:prstGeom>
            <a:solidFill>
              <a:schemeClr val="accent1">
                <a:alpha val="13000"/>
              </a:schemeClr>
            </a:solidFill>
            <a:ln>
              <a:noFill/>
            </a:ln>
            <a:effectLst>
              <a:innerShdw blurRad="177800">
                <a:srgbClr val="18487F"/>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3996" tIns="26997" rIns="53996" bIns="26997"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63" b="0" i="0" u="none" strike="noStrike" kern="1200" cap="none" spc="0" normalizeH="0" baseline="0" noProof="0" dirty="0">
                <a:ln>
                  <a:noFill/>
                </a:ln>
                <a:solidFill>
                  <a:prstClr val="white"/>
                </a:solidFill>
                <a:effectLst/>
                <a:uLnTx/>
                <a:uFillTx/>
                <a:latin typeface="OPPOSans H" panose="00020600040101010101" pitchFamily="18" charset="-122"/>
                <a:ea typeface="OPPOSans H" panose="00020600040101010101" pitchFamily="18" charset="-122"/>
                <a:cs typeface="+mn-cs"/>
              </a:endParaRPr>
            </a:p>
          </p:txBody>
        </p:sp>
      </p:grpSp>
      <p:sp>
        <p:nvSpPr>
          <p:cNvPr id="47" name="Text9">
            <a:extLst>
              <a:ext uri="{FF2B5EF4-FFF2-40B4-BE49-F238E27FC236}">
                <a16:creationId xmlns:a16="http://schemas.microsoft.com/office/drawing/2014/main" id="{220FAFEE-CC79-8685-BCC2-B8BCFEC70454}"/>
              </a:ext>
            </a:extLst>
          </p:cNvPr>
          <p:cNvSpPr txBox="1"/>
          <p:nvPr>
            <p:custDataLst>
              <p:tags r:id="rId8"/>
            </p:custDataLst>
          </p:nvPr>
        </p:nvSpPr>
        <p:spPr>
          <a:xfrm>
            <a:off x="8880040" y="3356746"/>
            <a:ext cx="2313841" cy="646331"/>
          </a:xfrm>
          <a:prstGeom prst="rect">
            <a:avLst/>
          </a:prstGeom>
          <a:noFill/>
        </p:spPr>
        <p:txBody>
          <a:bodyPr wrap="square"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effectLst/>
                <a:uLnTx/>
                <a:uFillTx/>
                <a:latin typeface="Roboto Regular"/>
                <a:ea typeface="思源黑体 CN Regular"/>
                <a:cs typeface="+mn-cs"/>
              </a:rPr>
              <a:t> 技术研究和实验</a:t>
            </a:r>
          </a:p>
        </p:txBody>
      </p:sp>
      <p:sp>
        <p:nvSpPr>
          <p:cNvPr id="27" name="Text11">
            <a:extLst>
              <a:ext uri="{FF2B5EF4-FFF2-40B4-BE49-F238E27FC236}">
                <a16:creationId xmlns:a16="http://schemas.microsoft.com/office/drawing/2014/main" id="{6AE3F6E3-5F46-3000-3C01-971975774F85}"/>
              </a:ext>
            </a:extLst>
          </p:cNvPr>
          <p:cNvSpPr txBox="1"/>
          <p:nvPr>
            <p:custDataLst>
              <p:tags r:id="rId9"/>
            </p:custDataLst>
          </p:nvPr>
        </p:nvSpPr>
        <p:spPr>
          <a:xfrm>
            <a:off x="288206" y="1894272"/>
            <a:ext cx="3646938" cy="523220"/>
          </a:xfrm>
          <a:prstGeom prst="rect">
            <a:avLst/>
          </a:prstGeom>
          <a:noFill/>
        </p:spPr>
        <p:txBody>
          <a:bodyPr wrap="square" anchor="ctr">
            <a:normAutofit/>
          </a:bodyPr>
          <a:lstStyle/>
          <a:p>
            <a:pPr algn="ctr"/>
            <a:r>
              <a:rPr lang="zh-CN" altLang="en-US" sz="2000" b="1">
                <a:solidFill>
                  <a:schemeClr val="accent1"/>
                </a:solidFill>
                <a:latin typeface="微软雅黑" panose="020B0503020204020204" charset="-122"/>
                <a:ea typeface="微软雅黑" panose="020B0503020204020204" charset="-122"/>
              </a:rPr>
              <a:t>纵向两轮平衡车的设计</a:t>
            </a:r>
            <a:endParaRPr lang="zh-CN" altLang="en-US" sz="2000" b="1" dirty="0">
              <a:solidFill>
                <a:schemeClr val="accent1"/>
              </a:solidFill>
              <a:latin typeface="微软雅黑" panose="020B0503020204020204" charset="-122"/>
              <a:ea typeface="微软雅黑" panose="020B0503020204020204" charset="-122"/>
            </a:endParaRPr>
          </a:p>
        </p:txBody>
      </p:sp>
      <p:sp>
        <p:nvSpPr>
          <p:cNvPr id="34" name="Text12">
            <a:extLst>
              <a:ext uri="{FF2B5EF4-FFF2-40B4-BE49-F238E27FC236}">
                <a16:creationId xmlns:a16="http://schemas.microsoft.com/office/drawing/2014/main" id="{2198CB69-E1EE-06D9-9FF1-7F7D20F93F6C}"/>
              </a:ext>
            </a:extLst>
          </p:cNvPr>
          <p:cNvSpPr txBox="1"/>
          <p:nvPr>
            <p:custDataLst>
              <p:tags r:id="rId10"/>
            </p:custDataLst>
          </p:nvPr>
        </p:nvSpPr>
        <p:spPr>
          <a:xfrm>
            <a:off x="4229504" y="1894272"/>
            <a:ext cx="3646938" cy="523220"/>
          </a:xfrm>
          <a:prstGeom prst="rect">
            <a:avLst/>
          </a:prstGeom>
          <a:noFill/>
        </p:spPr>
        <p:txBody>
          <a:bodyPr wrap="square" anchor="ctr">
            <a:normAutofit/>
          </a:bodyPr>
          <a:lstStyle/>
          <a:p>
            <a:pPr algn="ctr"/>
            <a:r>
              <a:rPr lang="zh-CN" altLang="en-US" sz="2000" b="1">
                <a:solidFill>
                  <a:schemeClr val="accent1"/>
                </a:solidFill>
                <a:latin typeface="微软雅黑" panose="020B0503020204020204" charset="-122"/>
                <a:ea typeface="微软雅黑" panose="020B0503020204020204" charset="-122"/>
              </a:rPr>
              <a:t>纵向两轮平衡车的实现</a:t>
            </a:r>
            <a:endParaRPr lang="zh-CN" altLang="en-US" sz="2000" b="1" dirty="0">
              <a:solidFill>
                <a:schemeClr val="accent1"/>
              </a:solidFill>
              <a:latin typeface="微软雅黑" panose="020B0503020204020204" charset="-122"/>
              <a:ea typeface="微软雅黑" panose="020B0503020204020204" charset="-122"/>
            </a:endParaRPr>
          </a:p>
        </p:txBody>
      </p:sp>
      <p:sp>
        <p:nvSpPr>
          <p:cNvPr id="49" name="Text13">
            <a:extLst>
              <a:ext uri="{FF2B5EF4-FFF2-40B4-BE49-F238E27FC236}">
                <a16:creationId xmlns:a16="http://schemas.microsoft.com/office/drawing/2014/main" id="{1D30EEC5-A5B6-E45B-2DFB-0128831517DE}"/>
              </a:ext>
            </a:extLst>
          </p:cNvPr>
          <p:cNvSpPr txBox="1"/>
          <p:nvPr>
            <p:custDataLst>
              <p:tags r:id="rId11"/>
            </p:custDataLst>
          </p:nvPr>
        </p:nvSpPr>
        <p:spPr>
          <a:xfrm>
            <a:off x="8233679" y="1894272"/>
            <a:ext cx="3646938" cy="523220"/>
          </a:xfrm>
          <a:prstGeom prst="rect">
            <a:avLst/>
          </a:prstGeom>
          <a:noFill/>
        </p:spPr>
        <p:txBody>
          <a:bodyPr wrap="square" anchor="ctr">
            <a:normAutofit/>
          </a:bodyPr>
          <a:lstStyle/>
          <a:p>
            <a:pPr algn="ctr"/>
            <a:r>
              <a:rPr lang="zh-CN" altLang="en-US" sz="2000" b="1">
                <a:solidFill>
                  <a:schemeClr val="accent1"/>
                </a:solidFill>
                <a:latin typeface="微软雅黑" panose="020B0503020204020204" charset="-122"/>
                <a:ea typeface="微软雅黑" panose="020B0503020204020204" charset="-122"/>
              </a:rPr>
              <a:t>纵向两轮平衡车的挑战与前景</a:t>
            </a:r>
            <a:endParaRPr lang="zh-CN" altLang="en-US" sz="2000" b="1" dirty="0">
              <a:solidFill>
                <a:schemeClr val="accent1"/>
              </a:solidFill>
              <a:latin typeface="微软雅黑" panose="020B0503020204020204" charset="-122"/>
              <a:ea typeface="微软雅黑" panose="020B0503020204020204" charset="-122"/>
            </a:endParaRPr>
          </a:p>
        </p:txBody>
      </p:sp>
    </p:spTree>
    <p:custDataLst>
      <p:tags r:id="rId1"/>
    </p:custDataLst>
    <p:extLst>
      <p:ext uri="{BB962C8B-B14F-4D97-AF65-F5344CB8AC3E}">
        <p14:creationId xmlns:p14="http://schemas.microsoft.com/office/powerpoint/2010/main" val="164402716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YOO_PPT_THEMETITLE" val="纵向两轮平衡车的设计与实现"/>
  <p:tag name="TAG_PRESENTATION_STYLE" val="商务"/>
  <p:tag name="TAG_CHATPPT_ID" val="0909bce2389c4f10983135f2f0752545"/>
  <p:tag name="YOO_CHATPPT" val="1"/>
  <p:tag name="TAG_CHATPAGE_CATLOG_NUM" val="4"/>
</p:tagLst>
</file>

<file path=ppt/tags/tag10.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6916"/>
</p:tagLst>
</file>

<file path=ppt/tags/tag100.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101.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102.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103.xml><?xml version="1.0" encoding="utf-8"?>
<p:tagLst xmlns:a="http://schemas.openxmlformats.org/drawingml/2006/main" xmlns:r="http://schemas.openxmlformats.org/officeDocument/2006/relationships" xmlns:p="http://schemas.openxmlformats.org/presentationml/2006/main">
  <p:tag name="YOO_CHATSHAPE_TYPE" val="YOO_CHATSHAPE_IMAGE"/>
  <p:tag name="TAG_CHATSHAPE_IMAGE_FILE" val="C:\Users\hcroot\AppData\Roaming\BIYOO\temp\e5305d9f72cc4d9da076a88cf7b08114.png"/>
  <p:tag name="TAG_CHATSHAPE_IMAGE_URL" val="https://image.yoojober.com/ppt-illustration/EF/26ee2936-f578-11ed-8ede-b42e99e89dc7.png"/>
</p:tagLst>
</file>

<file path=ppt/tags/tag104.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105.xml><?xml version="1.0" encoding="utf-8"?>
<p:tagLst xmlns:a="http://schemas.openxmlformats.org/drawingml/2006/main" xmlns:r="http://schemas.openxmlformats.org/officeDocument/2006/relationships" xmlns:p="http://schemas.openxmlformats.org/presentationml/2006/main">
  <p:tag name="TAG_CONTENT_TYPE" val="1标题1内容2图"/>
  <p:tag name="YOO_CHATPAGE_TYPE" val="YOO_CHATPAGE_CONTENT"/>
  <p:tag name="YOO_CHATPPT_CONTENT" val="1"/>
</p:tagLst>
</file>

<file path=ppt/tags/tag10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10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08.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176"/>
</p:tagLst>
</file>

<file path=ppt/tags/tag109.xml><?xml version="1.0" encoding="utf-8"?>
<p:tagLst xmlns:a="http://schemas.openxmlformats.org/drawingml/2006/main" xmlns:r="http://schemas.openxmlformats.org/officeDocument/2006/relationships" xmlns:p="http://schemas.openxmlformats.org/presentationml/2006/main">
  <p:tag name="TAG_CONTENT_TYPE" val="1标题1内容0图"/>
  <p:tag name="YOO_CHATPAGE_TYPE" val="YOO_CHATPAGE_CONTENT"/>
  <p:tag name="YOO_CHATPPT_CONTENT" val="1"/>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0.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111.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1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4.xml><?xml version="1.0" encoding="utf-8"?>
<p:tagLst xmlns:a="http://schemas.openxmlformats.org/drawingml/2006/main" xmlns:r="http://schemas.openxmlformats.org/officeDocument/2006/relationships" xmlns:p="http://schemas.openxmlformats.org/presentationml/2006/main">
  <p:tag name="TAG_CONTENT_TYPE" val="1标题1内容1图片"/>
  <p:tag name="YOO_CHATPAGE_TYPE" val="YOO_CHATPAGE_CONTENT"/>
  <p:tag name="YOO_CHATPPT_CONTENT" val="1"/>
</p:tagLst>
</file>

<file path=ppt/tags/tag11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1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11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UNIT_TEXT_FILL_FORE_SCHEMECOLOR_INDEX" val="13"/>
  <p:tag name="KSO_WM_UNIT_TEXT_FILL_TYPE" val="1"/>
  <p:tag name="YOO_CHATSHAPE_TYPE" val="YOO_CHATSHAPE_TITLE"/>
</p:tagLst>
</file>

<file path=ppt/tags/tag11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5"/>
  <p:tag name="KSO_WM_UNIT_TEXT_FILL_FORE_SCHEMECOLOR_INDEX" val="13"/>
  <p:tag name="KSO_WM_UNIT_TEXT_FILL_TYPE" val="1"/>
  <p:tag name="YOO_CHATSHAPE_TYPE" val="YOO_CHATSHAPE_CONTENT"/>
</p:tagLst>
</file>

<file path=ppt/tags/tag11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155,&quot;width&quot;:7155}"/>
  <p:tag name="KSO_WM_BEAUTIFY_FLAG" val=""/>
  <p:tag name="YOO_CHATSHAPE_TYPE" val="YOO_CHATSHAPE_IMAGE"/>
  <p:tag name="TAG_CHATSHAPE_IMAGE_FILE" val="C:\Users\hcroot\AppData\Roaming\BIYOO\temp\10bc3bf5facb4c40a432d41ae3716ca4.png"/>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0.xml><?xml version="1.0" encoding="utf-8"?>
<p:tagLst xmlns:a="http://schemas.openxmlformats.org/drawingml/2006/main" xmlns:r="http://schemas.openxmlformats.org/officeDocument/2006/relationships" xmlns:p="http://schemas.openxmlformats.org/presentationml/2006/main">
  <p:tag name="TAG_CONTENT_TYPE" val="1标题1内容1图片"/>
  <p:tag name="YOO_CHATPAGE_TYPE" val="YOO_CHATPAGE_CONTENT"/>
  <p:tag name="YOO_CHATPPT_CONTENT" val="1"/>
</p:tagLst>
</file>

<file path=ppt/tags/tag12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12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Lst>
</file>

<file path=ppt/tags/tag12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15"/>
  <p:tag name="KSO_WM_UNIT_TEXT_FILL_FORE_SCHEMECOLOR_INDEX" val="13"/>
  <p:tag name="KSO_WM_UNIT_TEXT_FILL_TYPE" val="1"/>
  <p:tag name="YOO_CHATSHAPE_TYPE" val="YOO_CHATSHAPE_TITLE"/>
</p:tagLst>
</file>

<file path=ppt/tags/tag12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5"/>
  <p:tag name="KSO_WM_UNIT_TEXT_FILL_FORE_SCHEMECOLOR_INDEX" val="13"/>
  <p:tag name="KSO_WM_UNIT_TEXT_FILL_TYPE" val="1"/>
  <p:tag name="YOO_CHATSHAPE_TYPE" val="YOO_CHATSHAPE_CONTENT"/>
</p:tagLst>
</file>

<file path=ppt/tags/tag12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155,&quot;width&quot;:7155}"/>
  <p:tag name="KSO_WM_BEAUTIFY_FLAG" val=""/>
  <p:tag name="YOO_CHATSHAPE_TYPE" val="YOO_CHATSHAPE_IMAGE"/>
  <p:tag name="TAG_CHATSHAPE_IMAGE_FILE" val="C:\Users\hcroot\AppData\Roaming\BIYOO\temp\10bc3bf5facb4c40a432d41ae3716ca4.png"/>
</p:tagLst>
</file>

<file path=ppt/tags/tag126.xml><?xml version="1.0" encoding="utf-8"?>
<p:tagLst xmlns:a="http://schemas.openxmlformats.org/drawingml/2006/main" xmlns:r="http://schemas.openxmlformats.org/officeDocument/2006/relationships" xmlns:p="http://schemas.openxmlformats.org/presentationml/2006/main">
  <p:tag name="YOO_CHATPAGE_TYPE" val="YOO_CHATPAGE_END"/>
</p:tagLst>
</file>

<file path=ppt/tags/tag12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5"/>
  <p:tag name="KSO_WM_UNIT_FILL_FORE_SCHEMECOLOR_INDEX_1_POS" val="0.17"/>
  <p:tag name="KSO_WM_UNIT_FILL_FORE_SCHEMECOLOR_INDEX_1_TRANS" val="1"/>
  <p:tag name="KSO_WM_UNIT_FILL_FORE_SCHEMECOLOR_INDEX_2_BRIGHTNESS" val="0"/>
  <p:tag name="KSO_WM_UNIT_FILL_FORE_SCHEMECOLOR_INDEX_2" val="5"/>
  <p:tag name="KSO_WM_UNIT_FILL_FORE_SCHEMECOLOR_INDEX_2_POS" val="1"/>
  <p:tag name="KSO_WM_UNIT_FILL_FORE_SCHEMECOLOR_INDEX_2_TRANS" val="0"/>
  <p:tag name="KSO_WM_UNIT_FILL_GRADIENT_TYPE" val="0"/>
  <p:tag name="KSO_WM_UNIT_FILL_GRADIENT_ANGLE" val="0"/>
  <p:tag name="KSO_WM_UNIT_FILL_GRADIENT_DIRECTION" val="3"/>
  <p:tag name="KSO_WM_UNIT_FILL_TYPE" val="3"/>
  <p:tag name="KSO_WM_UNIT_TEXT_FILL_FORE_SCHEMECOLOR_INDEX_BRIGHTNESS" val="0"/>
  <p:tag name="KSO_WM_UNIT_TEXT_FILL_FORE_SCHEMECOLOR_INDEX" val="2"/>
  <p:tag name="KSO_WM_UNIT_TEXT_FILL_TYPE" val="1"/>
</p:tagLst>
</file>

<file path=ppt/tags/tag12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 name="KSO_WM_UNIT_TEXT_SHADOW_SCHEMECOLOR_INDEX_BRIGHTNESS" val="-0.25"/>
  <p:tag name="KSO_WM_UNIT_TEXT_SHADOW_SCHEMECOLOR_INDEX" val="6"/>
  <p:tag name="YOO_CHATSHAPE_TYPE" val="YOO_CHATSHAPE_DATE"/>
  <p:tag name="YOO_CHATSHAPE_DATE" val="2023/10/26"/>
  <p:tag name="YOO_CHATSHAPE_AUTHOR" val="尤小优6916"/>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5"/>
  <p:tag name="KSO_WM_UNIT_FILL_FORE_SCHEMECOLOR_INDEX_1_POS" val="0.17"/>
  <p:tag name="KSO_WM_UNIT_FILL_FORE_SCHEMECOLOR_INDEX_1_TRANS" val="1"/>
  <p:tag name="KSO_WM_UNIT_FILL_FORE_SCHEMECOLOR_INDEX_2_BRIGHTNESS" val="0"/>
  <p:tag name="KSO_WM_UNIT_FILL_FORE_SCHEMECOLOR_INDEX_2" val="5"/>
  <p:tag name="KSO_WM_UNIT_FILL_FORE_SCHEMECOLOR_INDEX_2_POS" val="1"/>
  <p:tag name="KSO_WM_UNIT_FILL_FORE_SCHEMECOLOR_INDEX_2_TRANS" val="0"/>
  <p:tag name="KSO_WM_UNIT_FILL_GRADIENT_TYPE" val="0"/>
  <p:tag name="KSO_WM_UNIT_FILL_GRADIENT_ANGLE" val="0"/>
  <p:tag name="KSO_WM_UNIT_FILL_GRADIENT_DIRECTION" val="3"/>
  <p:tag name="KSO_WM_UNIT_FILL_TYPE" val="3"/>
  <p:tag name="KSO_WM_UNIT_TEXT_FILL_FORE_SCHEMECOLOR_INDEX_BRIGHTNESS" val="0"/>
  <p:tag name="KSO_WM_UNIT_TEXT_FILL_FORE_SCHEMECOLOR_INDEX" val="2"/>
  <p:tag name="KSO_WM_UNIT_TEXT_FILL_TYPE" val="1"/>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39.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4"/>
  <p:tag name="KSO_WM_UNIT_FILL_TYPE" val="1"/>
  <p:tag name="KSO_WM_UNIT_TEXT_FILL_FORE_SCHEMECOLOR_INDEX_BRIGHTNESS" val="0"/>
  <p:tag name="KSO_WM_UNIT_TEXT_FILL_FORE_SCHEMECOLOR_INDEX" val="2"/>
  <p:tag name="KSO_WM_UNIT_TEXT_FILL_TYPE" val="1"/>
</p:tagLst>
</file>

<file path=ppt/tags/tag4.xml><?xml version="1.0" encoding="utf-8"?>
<p:tagLst xmlns:a="http://schemas.openxmlformats.org/drawingml/2006/main" xmlns:r="http://schemas.openxmlformats.org/officeDocument/2006/relationships" xmlns:p="http://schemas.openxmlformats.org/presentationml/2006/main">
  <p:tag name="YOO_CHATSHAPE_TYPE" val="YOO_CHATSHAPE_IMAGE"/>
  <p:tag name="TAG_CHATSHAPE_IMAGE_FILE" val="C:\Users\hcroot\AppData\Roaming\BIYOO\temp\51138cda060a479492e5237b4aa442d1.png"/>
  <p:tag name="TAG_CHATSHAPE_IMAGE_URL" val="https://image.yoojober.com/ppt-illustration/EF/41e03b34-f578-11ed-a017-b42e99e89dc7.png"/>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Lst>
</file>

<file path=ppt/tags/tag4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 name="YOO_CHATSHAPE_TYPE" val="YOO_CHATSHAPE_ITEM"/>
</p:tagLst>
</file>

<file path=ppt/tags/tag45.xml><?xml version="1.0" encoding="utf-8"?>
<p:tagLst xmlns:a="http://schemas.openxmlformats.org/drawingml/2006/main" xmlns:r="http://schemas.openxmlformats.org/officeDocument/2006/relationships" xmlns:p="http://schemas.openxmlformats.org/presentationml/2006/main">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
  <p:tag name="KSO_WM_UNIT_LINE_FORE_SCHEMECOLOR_INDEX_2" val="5"/>
  <p:tag name="KSO_WM_UNIT_LINE_FORE_SCHEMECOLOR_INDEX_2_POS" val="0.9"/>
  <p:tag name="KSO_WM_UNIT_LINE_FORE_SCHEMECOLOR_INDEX_2_TRANS" val="1"/>
  <p:tag name="KSO_WM_UNIT_LINE_GRADIENT_TYPE" val="0"/>
  <p:tag name="KSO_WM_UNIT_LINE_GRADIENT_ANGLE" val="180"/>
  <p:tag name="KSO_WM_UNIT_LINE_GRADIENT_DIRECTION" val="4"/>
  <p:tag name="KSO_WM_UNIT_LINE_FILL_TYPE" val="5"/>
  <p:tag name="KSO_WM_UNIT_TEXT_FILL_FORE_SCHEMECOLOR_INDEX_BRIGHTNESS" val="0"/>
  <p:tag name="KSO_WM_UNIT_TEXT_FILL_FORE_SCHEMECOLOR_INDEX" val="2"/>
  <p:tag name="KSO_WM_UNIT_TEXT_FILL_TYPE" val="1"/>
</p:tagLst>
</file>

<file path=ppt/tags/tag46.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Lst>
</file>

<file path=ppt/tags/tag47.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 name="YOO_CHATSHAPE_TYPE" val="YOO_CHATSHAPE_ITEM"/>
</p:tagLst>
</file>

<file path=ppt/tags/tag48.xml><?xml version="1.0" encoding="utf-8"?>
<p:tagLst xmlns:a="http://schemas.openxmlformats.org/drawingml/2006/main" xmlns:r="http://schemas.openxmlformats.org/officeDocument/2006/relationships" xmlns:p="http://schemas.openxmlformats.org/presentationml/2006/main">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
  <p:tag name="KSO_WM_UNIT_LINE_FORE_SCHEMECOLOR_INDEX_2" val="5"/>
  <p:tag name="KSO_WM_UNIT_LINE_FORE_SCHEMECOLOR_INDEX_2_POS" val="0.9"/>
  <p:tag name="KSO_WM_UNIT_LINE_FORE_SCHEMECOLOR_INDEX_2_TRANS" val="1"/>
  <p:tag name="KSO_WM_UNIT_LINE_GRADIENT_TYPE" val="0"/>
  <p:tag name="KSO_WM_UNIT_LINE_GRADIENT_ANGLE" val="180"/>
  <p:tag name="KSO_WM_UNIT_LINE_GRADIENT_DIRECTION" val="4"/>
  <p:tag name="KSO_WM_UNIT_LINE_FILL_TYPE" val="5"/>
  <p:tag name="KSO_WM_UNIT_TEXT_FILL_FORE_SCHEMECOLOR_INDEX_BRIGHTNESS" val="0"/>
  <p:tag name="KSO_WM_UNIT_TEXT_FILL_FORE_SCHEMECOLOR_INDEX" val="2"/>
  <p:tag name="KSO_WM_UNIT_TEXT_FILL_TYPE" val="1"/>
</p:tagLst>
</file>

<file path=ppt/tags/tag49.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Lst>
</file>

<file path=ppt/tags/tag5.xml><?xml version="1.0" encoding="utf-8"?>
<p:tagLst xmlns:a="http://schemas.openxmlformats.org/drawingml/2006/main" xmlns:r="http://schemas.openxmlformats.org/officeDocument/2006/relationships" xmlns:p="http://schemas.openxmlformats.org/presentationml/2006/main">
  <p:tag name="TAG_CHATSHAPE_SUBTITLE_TYPE" val="TAG_CHATSHAPE_SUBTITLE_DETAIL"/>
  <p:tag name="YOO_CHATSHAPE_TYPE" val="YOO_CHATSHAPE_SUBTITLE"/>
</p:tagLst>
</file>

<file path=ppt/tags/tag50.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 name="YOO_CHATSHAPE_TYPE" val="YOO_CHATSHAPE_ITEM"/>
</p:tagLst>
</file>

<file path=ppt/tags/tag51.xml><?xml version="1.0" encoding="utf-8"?>
<p:tagLst xmlns:a="http://schemas.openxmlformats.org/drawingml/2006/main" xmlns:r="http://schemas.openxmlformats.org/officeDocument/2006/relationships" xmlns:p="http://schemas.openxmlformats.org/presentationml/2006/main">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
  <p:tag name="KSO_WM_UNIT_LINE_FORE_SCHEMECOLOR_INDEX_2" val="5"/>
  <p:tag name="KSO_WM_UNIT_LINE_FORE_SCHEMECOLOR_INDEX_2_POS" val="0.9"/>
  <p:tag name="KSO_WM_UNIT_LINE_FORE_SCHEMECOLOR_INDEX_2_TRANS" val="1"/>
  <p:tag name="KSO_WM_UNIT_LINE_GRADIENT_TYPE" val="0"/>
  <p:tag name="KSO_WM_UNIT_LINE_GRADIENT_ANGLE" val="180"/>
  <p:tag name="KSO_WM_UNIT_LINE_GRADIENT_DIRECTION" val="4"/>
  <p:tag name="KSO_WM_UNIT_LINE_FILL_TYPE" val="5"/>
  <p:tag name="KSO_WM_UNIT_TEXT_FILL_FORE_SCHEMECOLOR_INDEX_BRIGHTNESS" val="0"/>
  <p:tag name="KSO_WM_UNIT_TEXT_FILL_FORE_SCHEMECOLOR_INDEX" val="2"/>
  <p:tag name="KSO_WM_UNIT_TEXT_FILL_TYPE" val="1"/>
</p:tagLst>
</file>

<file path=ppt/tags/tag5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Lst>
</file>

<file path=ppt/tags/tag53.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 name="YOO_CHATSHAPE_TYPE" val="YOO_CHATSHAPE_ITEM"/>
</p:tagLst>
</file>

<file path=ppt/tags/tag54.xml><?xml version="1.0" encoding="utf-8"?>
<p:tagLst xmlns:a="http://schemas.openxmlformats.org/drawingml/2006/main" xmlns:r="http://schemas.openxmlformats.org/officeDocument/2006/relationships" xmlns:p="http://schemas.openxmlformats.org/presentationml/2006/main">
  <p:tag name="KSO_WM_UNIT_LINE_FORE_SCHEMECOLOR_INDEX_1_BRIGHTNESS" val="0"/>
  <p:tag name="KSO_WM_UNIT_LINE_FORE_SCHEMECOLOR_INDEX_1" val="5"/>
  <p:tag name="KSO_WM_UNIT_LINE_FORE_SCHEMECOLOR_INDEX_1_POS" val="0"/>
  <p:tag name="KSO_WM_UNIT_LINE_FORE_SCHEMECOLOR_INDEX_1_TRANS" val="0"/>
  <p:tag name="KSO_WM_UNIT_LINE_FORE_SCHEMECOLOR_INDEX_2_BRIGHTNESS" val="0"/>
  <p:tag name="KSO_WM_UNIT_LINE_FORE_SCHEMECOLOR_INDEX_2" val="5"/>
  <p:tag name="KSO_WM_UNIT_LINE_FORE_SCHEMECOLOR_INDEX_2_POS" val="0.9"/>
  <p:tag name="KSO_WM_UNIT_LINE_FORE_SCHEMECOLOR_INDEX_2_TRANS" val="1"/>
  <p:tag name="KSO_WM_UNIT_LINE_GRADIENT_TYPE" val="0"/>
  <p:tag name="KSO_WM_UNIT_LINE_GRADIENT_ANGLE" val="180"/>
  <p:tag name="KSO_WM_UNIT_LINE_GRADIENT_DIRECTION" val="4"/>
  <p:tag name="KSO_WM_UNIT_LINE_FILL_TYPE" val="5"/>
  <p:tag name="KSO_WM_UNIT_TEXT_FILL_FORE_SCHEMECOLOR_INDEX_BRIGHTNESS" val="0"/>
  <p:tag name="KSO_WM_UNIT_TEXT_FILL_FORE_SCHEMECOLOR_INDEX" val="2"/>
  <p:tag name="KSO_WM_UNIT_TEXT_FILL_TYPE" val="1"/>
</p:tagLst>
</file>

<file path=ppt/tags/tag5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13"/>
  <p:tag name="KSO_WM_UNIT_TEXT_FILL_TYPE" val="1"/>
</p:tagLst>
</file>

<file path=ppt/tags/tag5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Lst>
</file>

<file path=ppt/tags/tag57.xml><?xml version="1.0" encoding="utf-8"?>
<p:tagLst xmlns:a="http://schemas.openxmlformats.org/drawingml/2006/main" xmlns:r="http://schemas.openxmlformats.org/officeDocument/2006/relationships" xmlns:p="http://schemas.openxmlformats.org/presentationml/2006/main">
  <p:tag name="TEXTGLOW" val="0"/>
  <p:tag name="TEXTREFLECTION" val="0"/>
  <p:tag name="LINERULEAFTER" val="0"/>
  <p:tag name="MARGINBOTTOM" val="0"/>
  <p:tag name="MARGINRIGHT" val="0"/>
  <p:tag name="MARGINLEFT" val="0"/>
  <p:tag name="MARGINTOP" val="0"/>
  <p:tag name="FONTSIZE" val="69.12"/>
  <p:tag name="SOFTEDGE" val="0"/>
  <p:tag name="SHAPEGLOW" val="0"/>
  <p:tag name="SHAPEREFLECTION" val="-2.147484E+09"/>
  <p:tag name="HEIGHT" val="83.75401"/>
  <p:tag name="WIDTH" val="119.8352"/>
  <p:tag name="LEFT" val="514.1168"/>
  <p:tag name="TOP" val="191.9606"/>
</p:tagLst>
</file>

<file path=ppt/tags/tag58.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59.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6.xml><?xml version="1.0" encoding="utf-8"?>
<p:tagLst xmlns:a="http://schemas.openxmlformats.org/drawingml/2006/main" xmlns:r="http://schemas.openxmlformats.org/officeDocument/2006/relationships" xmlns:p="http://schemas.openxmlformats.org/presentationml/2006/main">
  <p:tag name="YOO_CHATSHAPE_TYPE" val="YOO_CHATSHAPE_DATE"/>
  <p:tag name="YOO_CHATSHAPE_DATE" val="2023/10/26"/>
</p:tagLst>
</file>

<file path=ppt/tags/tag60.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61.xml><?xml version="1.0" encoding="utf-8"?>
<p:tagLst xmlns:a="http://schemas.openxmlformats.org/drawingml/2006/main" xmlns:r="http://schemas.openxmlformats.org/officeDocument/2006/relationships" xmlns:p="http://schemas.openxmlformats.org/presentationml/2006/main">
  <p:tag name="YOO_CHATSHAPE_TYPE" val="YOO_CHATSHAPE_IMAGE"/>
  <p:tag name="TAG_CHATSHAPE_IMAGE_FILE" val="C:\Users\hcroot\AppData\Roaming\BIYOO\temp\ed8a721c4ed748c5b7621dd08334b137.png"/>
  <p:tag name="TAG_CHATSHAPE_IMAGE_URL" val="https://image.yoojober.com/ppt-illustration/TI/dc8db3ec-08f2-11ee-ac9e-b42e99e89dc7.png"/>
</p:tagLst>
</file>

<file path=ppt/tags/tag62.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63.xml><?xml version="1.0" encoding="utf-8"?>
<p:tagLst xmlns:a="http://schemas.openxmlformats.org/drawingml/2006/main" xmlns:r="http://schemas.openxmlformats.org/officeDocument/2006/relationships" xmlns:p="http://schemas.openxmlformats.org/presentationml/2006/main">
  <p:tag name="TAG_CONTENT_TYPE" val="1标题1内容1图片"/>
  <p:tag name="YOO_CHATPAGE_TYPE" val="YOO_CHATPAGE_CONTENT"/>
  <p:tag name="YOO_CHATPPT_CONTENT" val="1"/>
</p:tagLst>
</file>

<file path=ppt/tags/tag64.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65.xml><?xml version="1.0" encoding="utf-8"?>
<p:tagLst xmlns:a="http://schemas.openxmlformats.org/drawingml/2006/main" xmlns:r="http://schemas.openxmlformats.org/officeDocument/2006/relationships" xmlns:p="http://schemas.openxmlformats.org/presentationml/2006/main">
  <p:tag name="YOO_CHATSHAPE_TYPE" val="YOO_CHATSHAPE_CONTENT"/>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IMAGE"/>
  <p:tag name="TAG_CHATSHAPE_IMAGE_FILE" val="C:\Users\hcroot\AppData\Roaming\BIYOO\temp\07e50169b4a14fc5b45cffceafd23b76.png"/>
</p:tagLst>
</file>

<file path=ppt/tags/tag68.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2"/>
</p:tagLst>
</file>

<file path=ppt/tags/tag69.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7.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6916"/>
</p:tagLst>
</file>

<file path=ppt/tags/tag70.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71.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72.xml><?xml version="1.0" encoding="utf-8"?>
<p:tagLst xmlns:a="http://schemas.openxmlformats.org/drawingml/2006/main" xmlns:r="http://schemas.openxmlformats.org/officeDocument/2006/relationships" xmlns:p="http://schemas.openxmlformats.org/presentationml/2006/main">
  <p:tag name="YOO_CHATSHAPE_TYPE" val="YOO_CHATSHAPE_IMAGE"/>
  <p:tag name="TAG_CHATSHAPE_IMAGE_FILE" val="C:\Users\hcroot\AppData\Roaming\BIYOO\temp\7c916b574d184590a9caed272855bcfb.png"/>
  <p:tag name="TAG_CHATSHAPE_IMAGE_URL" val="https://download.yoo-ai.com/copydone/20231026/a3f22d44-73d5-11ee-a775-fa163e3b0a47.png"/>
</p:tagLst>
</file>

<file path=ppt/tags/tag73.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74.xml><?xml version="1.0" encoding="utf-8"?>
<p:tagLst xmlns:a="http://schemas.openxmlformats.org/drawingml/2006/main" xmlns:r="http://schemas.openxmlformats.org/officeDocument/2006/relationships" xmlns:p="http://schemas.openxmlformats.org/presentationml/2006/main">
  <p:tag name="TAG_CONTENT_TYPE" val="1标题1内容3图"/>
  <p:tag name="YOO_CHATPAGE_TYPE" val="YOO_CHATPAGE_CONTENT"/>
  <p:tag name="YOO_CHATPPT_CONTENT" val="1"/>
</p:tagLst>
</file>

<file path=ppt/tags/tag75.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BEAUTIFY_FLAG" val=""/>
  <p:tag name="YOO_CHATSHAPE_TYPE" val="YOO_CHATSHAPE_IMAGE"/>
  <p:tag name="TAG_CHATSHAPE_IMAGE_FILE" val="C:\Users\hcroot\AppData\Roaming\BIYOO\temp\14607a934dbb4969abd919b54b83f805.png"/>
  <p:tag name="TAG_CHATSHAPE_IMAGE_URL" val="https://image.yoojober.com/ppt-illustration/IT/2abc709b-f577-11ed-b6f7-b42e99e89dc7.png"/>
</p:tagLst>
</file>

<file path=ppt/tags/tag76.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BEAUTIFY_FLAG" val=""/>
  <p:tag name="YOO_CHATSHAPE_TYPE" val="YOO_CHATSHAPE_IMAGE"/>
  <p:tag name="TAG_CHATSHAPE_IMAGE_FILE" val="C:\Users\hcroot\AppData\Roaming\BIYOO\temp\26cbd712b3b94375ba9ad4c48508bad6.png"/>
  <p:tag name="TAG_CHATSHAPE_IMAGE_URL" val="https://image.yoojober.com/ppt-illustration/ES/ab8e0298-f579-11ed-b440-b42e99e89dc7.png"/>
</p:tagLst>
</file>

<file path=ppt/tags/tag77.xml><?xml version="1.0" encoding="utf-8"?>
<p:tagLst xmlns:a="http://schemas.openxmlformats.org/drawingml/2006/main" xmlns:r="http://schemas.openxmlformats.org/officeDocument/2006/relationships" xmlns:p="http://schemas.openxmlformats.org/presentationml/2006/main">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 name="KSO_WM_BEAUTIFY_FLAG" val=""/>
  <p:tag name="YOO_CHATSHAPE_TYPE" val="YOO_CHATSHAPE_IMAGE"/>
  <p:tag name="TAG_CHATSHAPE_IMAGE_FILE" val="C:\Users\hcroot\AppData\Roaming\BIYOO\temp\d7e141044fdb45a9bb8215bda0dadc74.png"/>
</p:tagLst>
</file>

<file path=ppt/tags/tag78.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2"/>
  <p:tag name="KSO_WM_UNIT_TEXT_FILL_TYPE" val="1"/>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
  <p:tag name="KSO_WM_UNIT_TEXT_FILL_FORE_SCHEMECOLOR_INDEX" val="2"/>
  <p:tag name="KSO_WM_UNIT_TEXT_FILL_TYPE" val="1"/>
  <p:tag name="KSO_WM_BEAUTIFY_FLAG" val=""/>
  <p:tag name="YOO_CHATSHAPE_TYPE" val="YOO_CHATSHAPE_TITLE"/>
</p:tagLst>
</file>

<file path=ppt/tags/tag8.xml><?xml version="1.0" encoding="utf-8"?>
<p:tagLst xmlns:a="http://schemas.openxmlformats.org/drawingml/2006/main" xmlns:r="http://schemas.openxmlformats.org/officeDocument/2006/relationships" xmlns:p="http://schemas.openxmlformats.org/presentationml/2006/main">
  <p:tag name="KSO_WM_UNIT_TEXT_FORE_SCHEMECOLOR_INDEX_BRIGHTNESS" val="0.8"/>
  <p:tag name="KSO_WM_UNIT_TEXT_FORE_SCHEMECOLOR_INDEX" val="6"/>
  <p:tag name="KSO_WM_UNIT_TEXT_LINE_FILL_TYPE" val="2"/>
  <p:tag name="KSO_WM_UNIT_TEXT_FILL_FORE_SCHEMECOLOR_INDEX_BRIGHTNESS" val="0"/>
  <p:tag name="KSO_WM_UNIT_TEXT_FILL_FORE_SCHEMECOLOR_INDEX" val="2"/>
  <p:tag name="KSO_WM_UNIT_TEXT_FILL_TYPE" val="1"/>
  <p:tag name="YOO_CHATSHAPE_TYPE" val="YOO_CHATSHAPE_TITLE"/>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14"/>
  <p:tag name="KSO_WM_UNIT_TEXT_FILL_TYPE" val="1"/>
  <p:tag name="YOO_CHATSHAPE_TYPE" val="YOO_CHATSHAPE_CONTENT"/>
</p:tagLst>
</file>

<file path=ppt/tags/tag81.xml><?xml version="1.0" encoding="utf-8"?>
<p:tagLst xmlns:a="http://schemas.openxmlformats.org/drawingml/2006/main" xmlns:r="http://schemas.openxmlformats.org/officeDocument/2006/relationships" xmlns:p="http://schemas.openxmlformats.org/presentationml/2006/main">
  <p:tag name="TAG_CONTENT_TYPE" val="1标题1内容0图"/>
  <p:tag name="YOO_CHATPAGE_TYPE" val="YOO_CHATPAGE_CONTENT"/>
  <p:tag name="YOO_CHATPPT_CONTENT" val="1"/>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CONTENT"/>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84.xml><?xml version="1.0" encoding="utf-8"?>
<p:tagLst xmlns:a="http://schemas.openxmlformats.org/drawingml/2006/main" xmlns:r="http://schemas.openxmlformats.org/officeDocument/2006/relationships" xmlns:p="http://schemas.openxmlformats.org/presentationml/2006/main">
  <p:tag name="YOO_CHATPAGE_TYPE" val="YOO_CHATPAGE_CHATPER"/>
</p:tagLst>
</file>

<file path=ppt/tags/tag85.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86.xml><?xml version="1.0" encoding="utf-8"?>
<p:tagLst xmlns:a="http://schemas.openxmlformats.org/drawingml/2006/main" xmlns:r="http://schemas.openxmlformats.org/officeDocument/2006/relationships" xmlns:p="http://schemas.openxmlformats.org/presentationml/2006/main">
  <p:tag name="TAG_CHATSHAPE_SUBTITLE_TYPE" val="TAG_CHATSHAPE_SUBTITLE_ENGLISH"/>
  <p:tag name="YOO_CHATSHAPE_TYPE" val="YOO_CHATSHAPE_SUBTITLE"/>
</p:tagLst>
</file>

<file path=ppt/tags/tag87.xml><?xml version="1.0" encoding="utf-8"?>
<p:tagLst xmlns:a="http://schemas.openxmlformats.org/drawingml/2006/main" xmlns:r="http://schemas.openxmlformats.org/officeDocument/2006/relationships" xmlns:p="http://schemas.openxmlformats.org/presentationml/2006/main">
  <p:tag name="YOO_CHATSHAPE_TYPE" val="YOO_CHATSHAPE_IMAGE"/>
  <p:tag name="TAG_CHATSHAPE_IMAGE_FILE" val="C:\Users\hcroot\AppData\Roaming\BIYOO\temp\5685d1b5ec234c09ba826a94a305f8e0.png"/>
  <p:tag name="TAG_CHATSHAPE_IMAGE_URL" val="https://image.yoojober.com/ppt-illustration/AM/7e653333-f577-11ed-b7bd-b42e99e89dc7.png"/>
</p:tagLst>
</file>

<file path=ppt/tags/tag88.xml><?xml version="1.0" encoding="utf-8"?>
<p:tagLst xmlns:a="http://schemas.openxmlformats.org/drawingml/2006/main" xmlns:r="http://schemas.openxmlformats.org/officeDocument/2006/relationships" xmlns:p="http://schemas.openxmlformats.org/presentationml/2006/main">
  <p:tag name="YOO_CHATSHAPE_TYPE" val="YOO_CHATSHAPE_NUM"/>
</p:tagLst>
</file>

<file path=ppt/tags/tag89.xml><?xml version="1.0" encoding="utf-8"?>
<p:tagLst xmlns:a="http://schemas.openxmlformats.org/drawingml/2006/main" xmlns:r="http://schemas.openxmlformats.org/officeDocument/2006/relationships" xmlns:p="http://schemas.openxmlformats.org/presentationml/2006/main">
  <p:tag name="TAG_CONTENT_TYPE" val="二级大纲3_关键词"/>
  <p:tag name="YOO_CHATPAGE_TYPE" val="YOO_CHATPAGE_MULTCONTENT"/>
</p:tagLst>
</file>

<file path=ppt/tags/tag9.xml><?xml version="1.0" encoding="utf-8"?>
<p:tagLst xmlns:a="http://schemas.openxmlformats.org/drawingml/2006/main" xmlns:r="http://schemas.openxmlformats.org/officeDocument/2006/relationships" xmlns:p="http://schemas.openxmlformats.org/presentationml/2006/main">
  <p:tag name="YOO_CHATSHAPE_TYPE" val="YOO_CHATSHAPE_AUTHOR"/>
  <p:tag name="YOO_CHATSHAPE_AUTHOR" val="尤小优6916"/>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91.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92.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1"/>
</p:tagLst>
</file>

<file path=ppt/tags/tag93.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94.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95.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2"/>
</p:tagLst>
</file>

<file path=ppt/tags/tag96.xml><?xml version="1.0" encoding="utf-8"?>
<p:tagLst xmlns:a="http://schemas.openxmlformats.org/drawingml/2006/main" xmlns:r="http://schemas.openxmlformats.org/officeDocument/2006/relationships" xmlns:p="http://schemas.openxmlformats.org/presentationml/2006/main">
  <p:tag name="YOO_CHATSHAPE_TYPE" val="YOO_CHATSHAPE_CHILDKEYWORD"/>
  <p:tag name="TAG_CONTENT_INDEX" val="3"/>
</p:tagLst>
</file>

<file path=ppt/tags/tag97.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1"/>
</p:tagLst>
</file>

<file path=ppt/tags/tag98.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2"/>
</p:tagLst>
</file>

<file path=ppt/tags/tag99.xml><?xml version="1.0" encoding="utf-8"?>
<p:tagLst xmlns:a="http://schemas.openxmlformats.org/drawingml/2006/main" xmlns:r="http://schemas.openxmlformats.org/officeDocument/2006/relationships" xmlns:p="http://schemas.openxmlformats.org/presentationml/2006/main">
  <p:tag name="YOO_CHATSHAPE_TYPE" val="YOO_CHATSHAPE_CHILDTITLE"/>
  <p:tag name="TAG_CONTENT_INDEX" val="3"/>
</p:tagLst>
</file>

<file path=ppt/theme/theme1.xml><?xml version="1.0" encoding="utf-8"?>
<a:theme xmlns:a="http://schemas.openxmlformats.org/drawingml/2006/main" name="3_Office Theme">
  <a:themeElements>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_2025855845">
  <a:themeElements>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_2025855843">
  <a:themeElements>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Theme_2025855840">
  <a:themeElements>
    <a:clrScheme name="自定义 4">
      <a:dk1>
        <a:srgbClr val="00584E"/>
      </a:dk1>
      <a:lt1>
        <a:srgbClr val="EEFFFD"/>
      </a:lt1>
      <a:dk2>
        <a:srgbClr val="FFFFFF"/>
      </a:dk2>
      <a:lt2>
        <a:srgbClr val="FDFFFF"/>
      </a:lt2>
      <a:accent1>
        <a:srgbClr val="00BCA7"/>
      </a:accent1>
      <a:accent2>
        <a:srgbClr val="6BFFB8"/>
      </a:accent2>
      <a:accent3>
        <a:srgbClr val="2CEAA3"/>
      </a:accent3>
      <a:accent4>
        <a:srgbClr val="AAEFDF"/>
      </a:accent4>
      <a:accent5>
        <a:srgbClr val="9EE37D"/>
      </a:accent5>
      <a:accent6>
        <a:srgbClr val="63C132"/>
      </a:accent6>
      <a:hlink>
        <a:srgbClr val="304FFE"/>
      </a:hlink>
      <a:folHlink>
        <a:srgbClr val="492067"/>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Office Theme_2025855842">
  <a:themeElements>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2_Office Theme_2025855854">
  <a:themeElements>
    <a:clrScheme name="自定义 74">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10.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11.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12.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13.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14.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15.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16.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17.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18.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19.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2.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20.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21.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22.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23.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24.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25.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26.xml><?xml version="1.0" encoding="utf-8"?>
<a:themeOverride xmlns:a="http://schemas.openxmlformats.org/drawingml/2006/main">
  <a:clrScheme name="自定义 74">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27.xml><?xml version="1.0" encoding="utf-8"?>
<a:themeOverride xmlns:a="http://schemas.openxmlformats.org/drawingml/2006/main">
  <a:clrScheme name="自定义 74">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28.xml><?xml version="1.0" encoding="utf-8"?>
<a:themeOverride xmlns:a="http://schemas.openxmlformats.org/drawingml/2006/main">
  <a:clrScheme name="自定义 74">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29.xml><?xml version="1.0" encoding="utf-8"?>
<a:themeOverride xmlns:a="http://schemas.openxmlformats.org/drawingml/2006/main">
  <a:clrScheme name="自定义 74">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3.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30.xml><?xml version="1.0" encoding="utf-8"?>
<a:themeOverride xmlns:a="http://schemas.openxmlformats.org/drawingml/2006/main">
  <a:clrScheme name="自定义 74">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31.xml><?xml version="1.0" encoding="utf-8"?>
<a:themeOverride xmlns:a="http://schemas.openxmlformats.org/drawingml/2006/main">
  <a:clrScheme name="自定义 74">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32.xml><?xml version="1.0" encoding="utf-8"?>
<a:themeOverride xmlns:a="http://schemas.openxmlformats.org/drawingml/2006/main">
  <a:clrScheme name="自定义 74">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33.xml><?xml version="1.0" encoding="utf-8"?>
<a:themeOverride xmlns:a="http://schemas.openxmlformats.org/drawingml/2006/main">
  <a:clrScheme name="自定义 74">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4.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5.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6.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7.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8.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ppt/theme/themeOverride9.xml><?xml version="1.0" encoding="utf-8"?>
<a:themeOverride xmlns:a="http://schemas.openxmlformats.org/drawingml/2006/main">
  <a:clrScheme name="自定义 76">
    <a:dk1>
      <a:srgbClr val="001630"/>
    </a:dk1>
    <a:lt1>
      <a:srgbClr val="FFFFFF"/>
    </a:lt1>
    <a:dk2>
      <a:srgbClr val="FFFFFF"/>
    </a:dk2>
    <a:lt2>
      <a:srgbClr val="D6EFFF"/>
    </a:lt2>
    <a:accent1>
      <a:srgbClr val="0073FF"/>
    </a:accent1>
    <a:accent2>
      <a:srgbClr val="00D4FF"/>
    </a:accent2>
    <a:accent3>
      <a:srgbClr val="788BFF"/>
    </a:accent3>
    <a:accent4>
      <a:srgbClr val="9BB1FF"/>
    </a:accent4>
    <a:accent5>
      <a:srgbClr val="BFD7FF"/>
    </a:accent5>
    <a:accent6>
      <a:srgbClr val="E2FDFF"/>
    </a:accent6>
    <a:hlink>
      <a:srgbClr val="0073FF"/>
    </a:hlink>
    <a:folHlink>
      <a:srgbClr val="00D4FF"/>
    </a:folHlink>
  </a:clrScheme>
</a:themeOverride>
</file>

<file path=docProps/app.xml><?xml version="1.0" encoding="utf-8"?>
<Properties xmlns="http://schemas.openxmlformats.org/officeDocument/2006/extended-properties" xmlns:vt="http://schemas.openxmlformats.org/officeDocument/2006/docPropsVTypes">
  <Template>85bdd7f4541e4ff6bfb4f38005c2cbfb</Template>
  <TotalTime>1160</TotalTime>
  <Words>5187</Words>
  <Application>Microsoft Office PowerPoint</Application>
  <PresentationFormat>宽屏</PresentationFormat>
  <Paragraphs>105</Paragraphs>
  <Slides>15</Slides>
  <Notes>15</Notes>
  <HiddenSlides>0</HiddenSlides>
  <MMClips>0</MMClips>
  <ScaleCrop>false</ScaleCrop>
  <HeadingPairs>
    <vt:vector size="6" baseType="variant">
      <vt:variant>
        <vt:lpstr>已用的字体</vt:lpstr>
      </vt:variant>
      <vt:variant>
        <vt:i4>13</vt:i4>
      </vt:variant>
      <vt:variant>
        <vt:lpstr>主题</vt:lpstr>
      </vt:variant>
      <vt:variant>
        <vt:i4>6</vt:i4>
      </vt:variant>
      <vt:variant>
        <vt:lpstr>幻灯片标题</vt:lpstr>
      </vt:variant>
      <vt:variant>
        <vt:i4>15</vt:i4>
      </vt:variant>
    </vt:vector>
  </HeadingPairs>
  <TitlesOfParts>
    <vt:vector size="34" baseType="lpstr">
      <vt:lpstr>-apple-system</vt:lpstr>
      <vt:lpstr>OPPOSans H</vt:lpstr>
      <vt:lpstr>OPPOSans M</vt:lpstr>
      <vt:lpstr>Roboto Regular</vt:lpstr>
      <vt:lpstr>等线</vt:lpstr>
      <vt:lpstr>思源黑体 CN</vt:lpstr>
      <vt:lpstr>微软雅黑</vt:lpstr>
      <vt:lpstr>微软雅黑 Light</vt:lpstr>
      <vt:lpstr>Arial</vt:lpstr>
      <vt:lpstr>Franklin Gothic Book</vt:lpstr>
      <vt:lpstr>Franklin Gothic Medium</vt:lpstr>
      <vt:lpstr>Open Sans</vt:lpstr>
      <vt:lpstr>Times New Roman</vt:lpstr>
      <vt:lpstr>3_Office Theme</vt:lpstr>
      <vt:lpstr>2_Office Theme_2025855845</vt:lpstr>
      <vt:lpstr>1_Office Theme_2025855843</vt:lpstr>
      <vt:lpstr>2_Office Theme_2025855840</vt:lpstr>
      <vt:lpstr>1_Office Theme_2025855842</vt:lpstr>
      <vt:lpstr>2_Office Theme_2025855854</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德格金 王</dc:creator>
  <cp:lastModifiedBy>德格金 王</cp:lastModifiedBy>
  <cp:revision>4</cp:revision>
  <dcterms:created xsi:type="dcterms:W3CDTF">2023-10-26T07:55:49Z</dcterms:created>
  <dcterms:modified xsi:type="dcterms:W3CDTF">2023-11-04T07:41:07Z</dcterms:modified>
</cp:coreProperties>
</file>

<file path=docProps/thumbnail.jpeg>
</file>